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1234" r:id="rId2"/>
    <p:sldId id="1237" r:id="rId3"/>
    <p:sldId id="268" r:id="rId4"/>
  </p:sldIdLst>
  <p:sldSz cx="12192000" cy="6858000"/>
  <p:notesSz cx="6858000" cy="9144000"/>
  <p:defaultTextStyle>
    <a:defPPr>
      <a:defRPr lang="en-US"/>
    </a:defPPr>
    <a:lvl1pPr>
      <a:spcBef>
        <a:spcPts val="0"/>
      </a:spcBef>
      <a:buClr>
        <a:schemeClr val="accent1"/>
      </a:buClr>
      <a:defRPr sz="1800"/>
    </a:lvl1pPr>
    <a:lvl2pPr marL="18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2pPr>
    <a:lvl3pPr marL="36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3pPr>
    <a:lvl4pPr marL="54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4pPr>
    <a:lvl5pPr marL="72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5pPr>
    <a:lvl6pPr marL="90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6pPr>
    <a:lvl7pPr marL="108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7pPr>
    <a:lvl8pPr marL="126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8pPr>
    <a:lvl9pPr marL="1440000" indent="-180000">
      <a:spcBef>
        <a:spcPts val="0"/>
      </a:spcBef>
      <a:buClr>
        <a:schemeClr val="accent1"/>
      </a:buClr>
      <a:buFont typeface="Arial" panose="020B0604020202020204" pitchFamily="34" charset="0"/>
      <a:buChar char="•"/>
      <a:defRPr sz="1800"/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ny Welle" initials="DW" lastIdx="1" clrIdx="0">
    <p:extLst>
      <p:ext uri="{19B8F6BF-5375-455C-9EA6-DF929625EA0E}">
        <p15:presenceInfo xmlns:p15="http://schemas.microsoft.com/office/powerpoint/2012/main" userId="S::denwelle1@publicisgroupe.net::08b00602-60fa-48c3-96fb-06a947b67cd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 w="12700" cmpd="sng">
              <a:solidFill>
                <a:schemeClr val="accent6">
                  <a:alpha val="15000"/>
                </a:schemeClr>
              </a:solidFill>
            </a:ln>
          </a:bottom>
          <a:insideH>
            <a:ln w="12700" cmpd="sng">
              <a:solidFill>
                <a:schemeClr val="accent6">
                  <a:alpha val="15000"/>
                </a:schemeClr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bottom>
            <a:ln w="12700" cmpd="sng">
              <a:solidFill>
                <a:schemeClr val="accent6">
                  <a:alpha val="15000"/>
                </a:schemeClr>
              </a:solidFill>
            </a:ln>
          </a:bottom>
        </a:tcBdr>
        <a:fill>
          <a:solidFill>
            <a:schemeClr val="accent6">
              <a:alpha val="5000"/>
            </a:schemeClr>
          </a:solidFill>
        </a:fill>
      </a:tcStyle>
    </a:band1H>
    <a:band2H>
      <a:tcStyle>
        <a:tcBdr>
          <a:bottom>
            <a:ln w="12700" cmpd="sng">
              <a:solidFill>
                <a:schemeClr val="accent6">
                  <a:alpha val="15000"/>
                </a:schemeClr>
              </a:solidFill>
            </a:ln>
          </a:bottom>
        </a:tcBdr>
      </a:tcStyle>
    </a:band2H>
    <a:band1V>
      <a:tcStyle>
        <a:tcBdr/>
        <a:fill>
          <a:solidFill>
            <a:schemeClr val="accent6">
              <a:alpha val="5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bottom>
            <a:ln w="28575" cmpd="sng">
              <a:solidFill>
                <a:schemeClr val="dk1"/>
              </a:solidFill>
            </a:ln>
          </a:bottom>
        </a:tcBdr>
        <a:fill>
          <a:noFill/>
        </a:fill>
      </a:tcStyle>
    </a:lastRow>
    <a:firstRow>
      <a:tcTxStyle b="on"/>
      <a:tcStyle>
        <a:tcBdr>
          <a:bottom>
            <a:ln w="28575" cmpd="sng">
              <a:solidFill>
                <a:schemeClr val="dk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4" autoAdjust="0"/>
    <p:restoredTop sz="97461" autoAdjust="0"/>
  </p:normalViewPr>
  <p:slideViewPr>
    <p:cSldViewPr snapToGrid="0" showGuides="1">
      <p:cViewPr varScale="1">
        <p:scale>
          <a:sx n="128" d="100"/>
          <a:sy n="128" d="100"/>
        </p:scale>
        <p:origin x="132" y="16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310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4938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">
            <a:extLst>
              <a:ext uri="{FF2B5EF4-FFF2-40B4-BE49-F238E27FC236}">
                <a16:creationId xmlns:a16="http://schemas.microsoft.com/office/drawing/2014/main" id="{9A8492AF-21D1-4EA9-B88E-2B2469E5B0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sz="1050" b="1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3" name="Date">
            <a:extLst>
              <a:ext uri="{FF2B5EF4-FFF2-40B4-BE49-F238E27FC236}">
                <a16:creationId xmlns:a16="http://schemas.microsoft.com/office/drawing/2014/main" id="{F2C5CF11-9AB8-4366-83D6-4A911EAE67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086800" y="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F1F2B9-B350-4061-A6D1-2A3340A8623F}" type="datetimeFigureOut">
              <a:rPr lang="en-US" sz="1050" smtClean="0">
                <a:solidFill>
                  <a:schemeClr val="tx2"/>
                </a:solidFill>
                <a:latin typeface="+mn-lt"/>
              </a:rPr>
              <a:t>10/13/2023</a:t>
            </a:fld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9797856F-D8D3-4EDB-AD63-B3F8432142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8400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DA566997-7A2F-418F-AC55-BAC678F9F1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086800" y="878400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en-US" sz="1050" b="1" dirty="0">
                <a:solidFill>
                  <a:schemeClr val="accent2"/>
                </a:solidFill>
                <a:latin typeface="+mn-lt"/>
              </a:rPr>
              <a:t>Hand out</a:t>
            </a:r>
            <a:r>
              <a:rPr lang="en-US" sz="1050" dirty="0">
                <a:solidFill>
                  <a:schemeClr val="accent2"/>
                </a:solidFill>
                <a:latin typeface="+mn-lt"/>
              </a:rPr>
              <a:t> </a:t>
            </a:r>
            <a:fld id="{C92BABF8-1341-4DCB-864A-D83C08BEEAE4}" type="slidenum">
              <a:rPr lang="en-US" sz="1050" smtClean="0">
                <a:solidFill>
                  <a:schemeClr val="tx2"/>
                </a:solidFill>
                <a:latin typeface="+mn-lt"/>
              </a:rPr>
              <a:t>‹#›</a:t>
            </a:fld>
            <a:endParaRPr lang="en-US" sz="1050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6" name="Siemens logo">
            <a:extLst>
              <a:ext uri="{FF2B5EF4-FFF2-40B4-BE49-F238E27FC236}">
                <a16:creationId xmlns:a16="http://schemas.microsoft.com/office/drawing/2014/main" id="{C5A460D9-E760-498F-8A06-286EB0B001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53000" y="550800"/>
            <a:ext cx="1152000" cy="18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83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sv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"/>
          <p:cNvSpPr>
            <a:spLocks noGrp="1"/>
          </p:cNvSpPr>
          <p:nvPr>
            <p:ph type="dt" idx="1"/>
          </p:nvPr>
        </p:nvSpPr>
        <p:spPr>
          <a:xfrm>
            <a:off x="5086800" y="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76FBC1AF-E4C9-412F-9B6D-66CD520F95DB}" type="datetimeFigureOut">
              <a:rPr lang="en-US" smtClean="0"/>
              <a:pPr/>
              <a:t>10/13/2023</a:t>
            </a:fld>
            <a:endParaRPr lang="en-US" dirty="0"/>
          </a:p>
        </p:txBody>
      </p:sp>
      <p:sp>
        <p:nvSpPr>
          <p:cNvPr id="4" name="Slide Image Placeholder"/>
          <p:cNvSpPr>
            <a:spLocks noGrp="1" noRot="1" noChangeAspect="1"/>
          </p:cNvSpPr>
          <p:nvPr>
            <p:ph type="sldImg" idx="2"/>
          </p:nvPr>
        </p:nvSpPr>
        <p:spPr>
          <a:xfrm>
            <a:off x="406800" y="619200"/>
            <a:ext cx="6048000" cy="3402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"/>
          <p:cNvSpPr>
            <a:spLocks noGrp="1"/>
          </p:cNvSpPr>
          <p:nvPr>
            <p:ph type="body" sz="quarter" idx="3"/>
          </p:nvPr>
        </p:nvSpPr>
        <p:spPr>
          <a:xfrm>
            <a:off x="406800" y="4575600"/>
            <a:ext cx="6048000" cy="39600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6" name="Footer Placeholder"/>
          <p:cNvSpPr>
            <a:spLocks noGrp="1"/>
          </p:cNvSpPr>
          <p:nvPr>
            <p:ph type="ftr" sz="quarter" idx="4"/>
          </p:nvPr>
        </p:nvSpPr>
        <p:spPr>
          <a:xfrm>
            <a:off x="0" y="8784000"/>
            <a:ext cx="4363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"/>
          <p:cNvSpPr>
            <a:spLocks noGrp="1"/>
          </p:cNvSpPr>
          <p:nvPr>
            <p:ph type="sldNum" sz="quarter" idx="5"/>
          </p:nvPr>
        </p:nvSpPr>
        <p:spPr>
          <a:xfrm>
            <a:off x="5086800" y="8784000"/>
            <a:ext cx="1771200" cy="3600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/>
            </a:lvl1pPr>
          </a:lstStyle>
          <a:p>
            <a:r>
              <a:rPr lang="en-US" b="1" dirty="0">
                <a:solidFill>
                  <a:schemeClr val="accent2"/>
                </a:solidFill>
              </a:rPr>
              <a:t>Notes</a:t>
            </a:r>
            <a:r>
              <a:rPr lang="en-US" dirty="0"/>
              <a:t> </a:t>
            </a:r>
            <a:fld id="{E76C657F-0E32-4130-ADDA-66B81138A76A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306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Aft>
        <a:spcPts val="6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144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288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432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576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720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864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1008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152000" indent="-144000" algn="l" defTabSz="914400" rtl="0" eaLnBrk="1" latinLnBrk="0" hangingPunct="1">
      <a:spcAft>
        <a:spcPts val="300"/>
      </a:spcAft>
      <a:buClr>
        <a:schemeClr val="accent1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670C6E6A-0191-4020-A084-BB23C7AE6B0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0262505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6629223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792413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8740176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116023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713285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502166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22370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093362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4779771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3220784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092D1760-10AA-43FB-AC0B-074FF500719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273117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4960269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iemens Xcelerator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223687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666566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804166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35824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67889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9087869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280640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8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76341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6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191606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eep Blue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BC293230-94BC-41FA-A2D9-E9259B125F8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024961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Sustainability 40pt (motif 3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9457729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099078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218475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dark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999428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48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>
            <a:extLst>
              <a:ext uri="{FF2B5EF4-FFF2-40B4-BE49-F238E27FC236}">
                <a16:creationId xmlns:a16="http://schemas.microsoft.com/office/drawing/2014/main" id="{6FD70AD7-1356-4F56-BCF5-60206B889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09423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40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>
            <a:extLst>
              <a:ext uri="{FF2B5EF4-FFF2-40B4-BE49-F238E27FC236}">
                <a16:creationId xmlns:a16="http://schemas.microsoft.com/office/drawing/2014/main" id="{BC751AD9-F368-4030-BEF3-878CBEED0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530377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Gradient 36pt">
    <p:bg>
      <p:bgPr>
        <a:gradFill flip="none" rotWithShape="1">
          <a:gsLst>
            <a:gs pos="40000">
              <a:schemeClr val="bg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dient cover">
            <a:extLst>
              <a:ext uri="{FF2B5EF4-FFF2-40B4-BE49-F238E27FC236}">
                <a16:creationId xmlns:a16="http://schemas.microsoft.com/office/drawing/2014/main" id="{0F638833-9358-4A10-8860-60EC0C65D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502025"/>
            <a:ext cx="12192000" cy="3355975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E4A7839-9F7E-47F2-83BA-F637AE09631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852824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48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477328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256000"/>
            <a:ext cx="9288000" cy="911438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8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r>
              <a:rPr lang="en-US" dirty="0"/>
              <a:t>Subhead for headline size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46D369A7-07BD-4B91-9E53-807AAAF0C30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665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231106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011106"/>
            <a:ext cx="9288000" cy="1156332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6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DC2D4109-C5C2-42BB-B5A0-2F6793388E2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8920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light 36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Headline of the presentation">
            <a:extLst>
              <a:ext uri="{FF2B5EF4-FFF2-40B4-BE49-F238E27FC236}">
                <a16:creationId xmlns:a16="http://schemas.microsoft.com/office/drawing/2014/main" id="{8620440E-BF1B-417E-87A5-35990130B3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1" y="3780000"/>
            <a:ext cx="9287638" cy="1661993"/>
          </a:xfrm>
          <a:noFill/>
        </p:spPr>
        <p:txBody>
          <a:bodyPr rIns="0" bIns="0" anchor="t">
            <a:spAutoFit/>
          </a:bodyPr>
          <a:lstStyle>
            <a:lvl1pPr marL="0">
              <a:lnSpc>
                <a:spcPct val="100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chart with picture, </a:t>
            </a:r>
            <a:br>
              <a:rPr lang="en-US" dirty="0"/>
            </a:br>
            <a:r>
              <a:rPr lang="en-US" dirty="0"/>
              <a:t>Arial Regular, 36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5441992"/>
            <a:ext cx="9288000" cy="725445"/>
          </a:xfrm>
          <a:prstGeom prst="rect">
            <a:avLst/>
          </a:prstGeom>
        </p:spPr>
        <p:txBody>
          <a:bodyPr lIns="0" tIns="252000">
            <a:noAutofit/>
          </a:bodyPr>
          <a:lstStyle>
            <a:lvl1pPr marL="0" indent="0" algn="l">
              <a:spcAft>
                <a:spcPts val="300"/>
              </a:spcAft>
              <a:buNone/>
              <a:defRPr sz="1400">
                <a:solidFill>
                  <a:schemeClr val="tx2"/>
                </a:solidFill>
              </a:defRPr>
            </a:lvl1pPr>
            <a:lvl2pPr marL="0" indent="0" algn="l">
              <a:spcAft>
                <a:spcPts val="300"/>
              </a:spcAft>
              <a:buNone/>
              <a:defRPr sz="1400"/>
            </a:lvl2pPr>
            <a:lvl3pPr marL="0" indent="0" algn="l">
              <a:spcAft>
                <a:spcPts val="300"/>
              </a:spcAft>
              <a:buNone/>
              <a:defRPr sz="1400"/>
            </a:lvl3pPr>
            <a:lvl4pPr marL="0" indent="0" algn="l">
              <a:buNone/>
              <a:defRPr sz="1400"/>
            </a:lvl4pPr>
            <a:lvl5pPr marL="0" indent="0" algn="l">
              <a:buNone/>
              <a:defRPr sz="1400"/>
            </a:lvl5pPr>
            <a:lvl6pPr marL="0" indent="0" algn="l">
              <a:buNone/>
              <a:defRPr sz="1400"/>
            </a:lvl6pPr>
            <a:lvl7pPr marL="0" indent="0" algn="l">
              <a:buNone/>
              <a:defRPr sz="1400"/>
            </a:lvl7pPr>
            <a:lvl8pPr marL="0" indent="0" algn="l">
              <a:buNone/>
              <a:defRPr sz="1400"/>
            </a:lvl8pPr>
            <a:lvl9pPr marL="0" indent="0" algn="l">
              <a:buNone/>
              <a:defRPr sz="1400"/>
            </a:lvl9pPr>
          </a:lstStyle>
          <a:p>
            <a:pPr lvl="0"/>
            <a:r>
              <a:rPr lang="en-US" dirty="0"/>
              <a:t>Subhead for headline size 36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8" name="Picture Placeholder" descr="Title picture – please describe further">
            <a:extLst>
              <a:ext uri="{FF2B5EF4-FFF2-40B4-BE49-F238E27FC236}">
                <a16:creationId xmlns:a16="http://schemas.microsoft.com/office/drawing/2014/main" id="{2FA76E44-9BA3-4B84-98F7-42C18A2A8BA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ltGray">
          <a:xfrm>
            <a:off x="0" y="0"/>
            <a:ext cx="12192000" cy="3502800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Title picture</a:t>
            </a:r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298AE3DB-A74B-4AD6-A37C-FBCFB647B93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B61796B2-8510-42B4-A5F7-E1FE5FCE45A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>
          <a:xfrm>
            <a:off x="411162" y="6310800"/>
            <a:ext cx="928800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6047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109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2206">
          <p15:clr>
            <a:srgbClr val="65CEFF"/>
          </p15:clr>
        </p15:guide>
        <p15:guide id="5" orient="horz" pos="3885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246279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DBCA456-A643-45C8-9383-5A06099EB6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5B05DC85-FD3C-4245-83A1-F6197CB9E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905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21031E7D-E514-484A-9CCD-52A9C2222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447F428C-5AA7-413C-A721-B7AADDF8B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859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dark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498F1A9-6241-4523-AFBC-C74F3AA4AC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267619FE-01EE-4013-B481-A8C505C5D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22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8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lor Stage">
            <a:extLst>
              <a:ext uri="{FF2B5EF4-FFF2-40B4-BE49-F238E27FC236}">
                <a16:creationId xmlns:a16="http://schemas.microsoft.com/office/drawing/2014/main" id="{A71FD435-3CF0-4700-A204-51B8FECDB0E5}"/>
              </a:ext>
            </a:extLst>
          </p:cNvPr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FF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399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BDD73C6A-6099-483E-9C34-F604024F257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DBCA456-A643-45C8-9383-5A06099EB6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5B05DC85-FD3C-4245-83A1-F6197CB9E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154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6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>
            <a:extLst>
              <a:ext uri="{FF2B5EF4-FFF2-40B4-BE49-F238E27FC236}">
                <a16:creationId xmlns:a16="http://schemas.microsoft.com/office/drawing/2014/main" id="{A236A90B-8F03-45C0-87DD-5479E8376B64}"/>
              </a:ext>
            </a:extLst>
          </p:cNvPr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solidFill>
            <a:srgbClr val="00E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2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ECFA8B97-DE99-4B15-8C8C-3748FA022B7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21031E7D-E514-484A-9CCD-52A9C2222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447F428C-5AA7-413C-A721-B7AADDF8B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0435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color 40p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>
            <a:extLst>
              <a:ext uri="{FF2B5EF4-FFF2-40B4-BE49-F238E27FC236}">
                <a16:creationId xmlns:a16="http://schemas.microsoft.com/office/drawing/2014/main" id="{40C63E25-48A4-43B2-BEE6-D2FE79309C83}"/>
              </a:ext>
            </a:extLst>
          </p:cNvPr>
          <p:cNvSpPr/>
          <p:nvPr userDrawn="1"/>
        </p:nvSpPr>
        <p:spPr bwMode="hidden">
          <a:xfrm>
            <a:off x="0" y="0"/>
            <a:ext cx="12192000" cy="6166800"/>
          </a:xfrm>
          <a:prstGeom prst="rect">
            <a:avLst/>
          </a:prstGeom>
          <a:gradFill>
            <a:gsLst>
              <a:gs pos="40000">
                <a:srgbClr val="00FFB9"/>
              </a:gs>
              <a:gs pos="100000">
                <a:srgbClr val="00E6DC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EN" dirty="0"/>
          </a:p>
        </p:txBody>
      </p:sp>
      <p:sp>
        <p:nvSpPr>
          <p:cNvPr id="9" name="Color Stage">
            <a:extLst>
              <a:ext uri="{FF2B5EF4-FFF2-40B4-BE49-F238E27FC236}">
                <a16:creationId xmlns:a16="http://schemas.microsoft.com/office/drawing/2014/main" id="{0C524D66-9942-450A-A90F-E7A0CC42EC73}"/>
              </a:ext>
            </a:extLst>
          </p:cNvPr>
          <p:cNvSpPr/>
          <p:nvPr userDrawn="1"/>
        </p:nvSpPr>
        <p:spPr>
          <a:xfrm>
            <a:off x="0" y="1414463"/>
            <a:ext cx="12192000" cy="4752337"/>
          </a:xfrm>
          <a:prstGeom prst="rect">
            <a:avLst/>
          </a:prstGeom>
          <a:gradFill flip="none" rotWithShape="1">
            <a:gsLst>
              <a:gs pos="0">
                <a:srgbClr val="00FFB9"/>
              </a:gs>
              <a:gs pos="100000">
                <a:schemeClr val="bg2">
                  <a:alpha val="0"/>
                </a:schemeClr>
              </a:gs>
              <a:gs pos="40000">
                <a:srgbClr val="00FFB9">
                  <a:alpha val="50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de-DE" dirty="0"/>
          </a:p>
        </p:txBody>
      </p:sp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121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CCD0B8A8-7DE9-432C-82EA-6468E4BB565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498F1A9-6241-4523-AFBC-C74F3AA4AC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/>
          <a:p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267619FE-01EE-4013-B481-A8C505C5D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383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8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462213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7"/>
            <a:ext cx="9288000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4FC1DCA2-253A-4E87-91E4-D402488C8D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DBCA456-A643-45C8-9383-5A06099EB6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5B05DC85-FD3C-4245-83A1-F6197CB9E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1110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6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788" cy="2769989"/>
          </a:xfrm>
          <a:noFill/>
        </p:spPr>
        <p:txBody>
          <a:bodyPr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1"/>
            <a:ext cx="9288000" cy="16226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3543E2CC-A901-4194-A712-51CE520302B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21031E7D-E514-484A-9CCD-52A9C222226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40003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447F428C-5AA7-413C-A721-B7AADDF8B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902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light 40p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Title of the chapter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399" y="1414463"/>
            <a:ext cx="11370437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Chapter divider,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title of the chapter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2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2A2349A4-4A97-42CC-AE59-7EDEE385EDF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498F1A9-6241-4523-AFBC-C74F3AA4AC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>
          <a:xfrm>
            <a:off x="1059160" y="6310800"/>
            <a:ext cx="8639240" cy="54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267619FE-01EE-4013-B481-A8C505C5D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036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/ Agenda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>
            <a:extLst>
              <a:ext uri="{FF2B5EF4-FFF2-40B4-BE49-F238E27FC236}">
                <a16:creationId xmlns:a16="http://schemas.microsoft.com/office/drawing/2014/main" id="{0E701EC8-7FC1-42BE-915D-048C74A40E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7199311" cy="4751387"/>
          </a:xfrm>
        </p:spPr>
        <p:txBody>
          <a:bodyPr/>
          <a:lstStyle>
            <a:lvl1pPr defTabSz="360000">
              <a:spcAft>
                <a:spcPts val="900"/>
              </a:spcAft>
              <a:tabLst>
                <a:tab pos="7200000" algn="r"/>
              </a:tabLst>
              <a:defRPr/>
            </a:lvl1pPr>
            <a:lvl2pPr defTabSz="360000">
              <a:spcAft>
                <a:spcPts val="900"/>
              </a:spcAft>
              <a:tabLst>
                <a:tab pos="7200000" algn="r"/>
              </a:tabLst>
              <a:defRPr/>
            </a:lvl2pPr>
            <a:lvl3pPr marL="180000" defTabSz="360000">
              <a:spcAft>
                <a:spcPts val="900"/>
              </a:spcAft>
              <a:tabLst>
                <a:tab pos="7200000" algn="r"/>
              </a:tabLst>
              <a:defRPr b="1"/>
            </a:lvl3pPr>
            <a:lvl4pPr marL="360000" defTabSz="360000">
              <a:spcAft>
                <a:spcPts val="900"/>
              </a:spcAft>
              <a:tabLst>
                <a:tab pos="7200000" algn="r"/>
              </a:tabLst>
              <a:defRPr/>
            </a:lvl4pPr>
            <a:lvl5pPr marL="360000" defTabSz="360000">
              <a:spcAft>
                <a:spcPts val="900"/>
              </a:spcAft>
              <a:tabLst>
                <a:tab pos="7200000" algn="r"/>
              </a:tabLst>
              <a:defRPr b="1"/>
            </a:lvl5pPr>
            <a:lvl6pPr marL="180000" defTabSz="360000">
              <a:spcAft>
                <a:spcPts val="600"/>
              </a:spcAft>
              <a:tabLst>
                <a:tab pos="7200000" algn="r"/>
              </a:tabLst>
              <a:defRPr sz="1600"/>
            </a:lvl6pPr>
            <a:lvl7pPr marL="180000" defTabSz="360000">
              <a:spcAft>
                <a:spcPts val="600"/>
              </a:spcAft>
              <a:tabLst>
                <a:tab pos="7200000" algn="r"/>
              </a:tabLst>
              <a:defRPr sz="1600" b="1"/>
            </a:lvl7pPr>
            <a:lvl8pPr marL="360000" defTabSz="360000">
              <a:spcAft>
                <a:spcPts val="600"/>
              </a:spcAft>
              <a:tabLst>
                <a:tab pos="7200000" algn="r"/>
              </a:tabLst>
              <a:defRPr sz="1600"/>
            </a:lvl8pPr>
            <a:lvl9pPr marL="360000" defTabSz="360000">
              <a:spcAft>
                <a:spcPts val="600"/>
              </a:spcAft>
              <a:tabLst>
                <a:tab pos="720000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E73DB6A8-F91C-4B87-ACAA-19A2D5EA21E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8C6E0B19-DC70-4D19-9A56-05E87567F1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10" name="Slide Number Placeholder">
            <a:extLst>
              <a:ext uri="{FF2B5EF4-FFF2-40B4-BE49-F238E27FC236}">
                <a16:creationId xmlns:a16="http://schemas.microsoft.com/office/drawing/2014/main" id="{D3DF1D7C-B467-46E9-B036-83EC1DBE7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474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9" pos="6472">
          <p15:clr>
            <a:srgbClr val="65CEFF"/>
          </p15:clr>
        </p15:guide>
        <p15:guide id="10" pos="7425">
          <p15:clr>
            <a:srgbClr val="65CEFF"/>
          </p15:clr>
        </p15:guide>
        <p15:guide id="11" orient="horz" pos="302">
          <p15:clr>
            <a:srgbClr val="65CEFF"/>
          </p15:clr>
        </p15:guide>
        <p15:guide id="12" orient="horz" pos="664">
          <p15:clr>
            <a:srgbClr val="65CEFF"/>
          </p15:clr>
        </p15:guide>
        <p15:guide id="13" orient="horz" pos="891">
          <p15:clr>
            <a:srgbClr val="65CEFF"/>
          </p15:clr>
        </p15:guide>
        <p15:guide id="14" orient="horz" pos="2206">
          <p15:clr>
            <a:srgbClr val="65CEFF"/>
          </p15:clr>
        </p15:guide>
        <p15:guide id="15" orient="horz" pos="2343">
          <p15:clr>
            <a:srgbClr val="65CEFF"/>
          </p15:clr>
        </p15:guide>
        <p15:guide id="16" orient="horz" pos="3658">
          <p15:clr>
            <a:srgbClr val="65CEFF"/>
          </p15:clr>
        </p15:guide>
        <p15:guide id="17" orient="horz" pos="3885">
          <p15:clr>
            <a:srgbClr val="65CEFF"/>
          </p15:clr>
        </p15:guide>
        <p15:guide id="18" orient="horz" pos="4157">
          <p15:clr>
            <a:srgbClr val="65CEFF"/>
          </p15:clr>
        </p15:guide>
        <p15:guide id="20" pos="4794" userDrawn="1">
          <p15:clr>
            <a:srgbClr val="65CEFF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15136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/ Agenda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00" cy="57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py 1" descr="Agenda text frame">
            <a:extLst>
              <a:ext uri="{FF2B5EF4-FFF2-40B4-BE49-F238E27FC236}">
                <a16:creationId xmlns:a16="http://schemas.microsoft.com/office/drawing/2014/main" id="{0E701EC8-7FC1-42BE-915D-048C74A40E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black">
          <a:xfrm>
            <a:off x="411163" y="1414463"/>
            <a:ext cx="5903912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902325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2pPr>
            <a:lvl3pPr marL="180000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3pPr>
            <a:lvl4pPr marL="360000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/>
            </a:lvl4pPr>
            <a:lvl5pPr marL="360000">
              <a:spcAft>
                <a:spcPts val="900"/>
              </a:spcAft>
              <a:buClr>
                <a:schemeClr val="tx1"/>
              </a:buClr>
              <a:tabLst>
                <a:tab pos="5902325" algn="r"/>
              </a:tabLst>
              <a:defRPr b="1"/>
            </a:lvl5pPr>
            <a:lvl6pPr marL="18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6pPr>
            <a:lvl7pPr marL="18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7pPr>
            <a:lvl8pPr marL="36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/>
            </a:lvl8pPr>
            <a:lvl9pPr marL="360000">
              <a:spcAft>
                <a:spcPts val="600"/>
              </a:spcAft>
              <a:buClr>
                <a:schemeClr val="tx1"/>
              </a:buClr>
              <a:tabLst>
                <a:tab pos="5902325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2" descr="Agenda text frame">
            <a:extLst>
              <a:ext uri="{FF2B5EF4-FFF2-40B4-BE49-F238E27FC236}">
                <a16:creationId xmlns:a16="http://schemas.microsoft.com/office/drawing/2014/main" id="{F3AAF44F-3461-47E2-8680-A8CD085220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black">
          <a:xfrm>
            <a:off x="6743700" y="1414463"/>
            <a:ext cx="5043488" cy="4751387"/>
          </a:xfrm>
        </p:spPr>
        <p:txBody>
          <a:bodyPr/>
          <a:lstStyle>
            <a:lvl1pPr>
              <a:spcAft>
                <a:spcPts val="900"/>
              </a:spcAft>
              <a:tabLst>
                <a:tab pos="5040000" algn="r"/>
              </a:tabLst>
              <a:defRPr/>
            </a:lvl1pPr>
            <a:lvl2pPr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/>
            </a:lvl2pPr>
            <a:lvl3pPr marL="180000"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 b="1"/>
            </a:lvl3pPr>
            <a:lvl4pPr marL="360000"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/>
            </a:lvl4pPr>
            <a:lvl5pPr marL="360000">
              <a:spcAft>
                <a:spcPts val="900"/>
              </a:spcAft>
              <a:buClr>
                <a:schemeClr val="tx1"/>
              </a:buClr>
              <a:tabLst>
                <a:tab pos="5040000" algn="r"/>
              </a:tabLst>
              <a:defRPr b="1"/>
            </a:lvl5pPr>
            <a:lvl6pPr marL="18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/>
            </a:lvl6pPr>
            <a:lvl7pPr marL="18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 b="1"/>
            </a:lvl7pPr>
            <a:lvl8pPr marL="36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/>
            </a:lvl8pPr>
            <a:lvl9pPr marL="360000">
              <a:spcAft>
                <a:spcPts val="600"/>
              </a:spcAft>
              <a:buClr>
                <a:schemeClr val="tx1"/>
              </a:buClr>
              <a:tabLst>
                <a:tab pos="5040000" algn="r"/>
              </a:tabLst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AB400EC0-C78D-42DD-85FB-5ED577185C1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8C6E0B19-DC70-4D19-9A56-05E87567F1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10" name="Slide Number Placeholder">
            <a:extLst>
              <a:ext uri="{FF2B5EF4-FFF2-40B4-BE49-F238E27FC236}">
                <a16:creationId xmlns:a16="http://schemas.microsoft.com/office/drawing/2014/main" id="{D3DF1D7C-B467-46E9-B036-83EC1DBE7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363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5" pos="3978">
          <p15:clr>
            <a:srgbClr val="65CEFF"/>
          </p15:clr>
        </p15:guide>
        <p15:guide id="9" pos="6472">
          <p15:clr>
            <a:srgbClr val="65CEFF"/>
          </p15:clr>
        </p15:guide>
        <p15:guide id="10" pos="7425">
          <p15:clr>
            <a:srgbClr val="65CEFF"/>
          </p15:clr>
        </p15:guide>
        <p15:guide id="11" orient="horz" pos="302">
          <p15:clr>
            <a:srgbClr val="65CEFF"/>
          </p15:clr>
        </p15:guide>
        <p15:guide id="12" orient="horz" pos="664">
          <p15:clr>
            <a:srgbClr val="65CEFF"/>
          </p15:clr>
        </p15:guide>
        <p15:guide id="13" orient="horz" pos="891">
          <p15:clr>
            <a:srgbClr val="65CEFF"/>
          </p15:clr>
        </p15:guide>
        <p15:guide id="14" orient="horz" pos="2206">
          <p15:clr>
            <a:srgbClr val="65CEFF"/>
          </p15:clr>
        </p15:guide>
        <p15:guide id="15" orient="horz" pos="2343">
          <p15:clr>
            <a:srgbClr val="65CEFF"/>
          </p15:clr>
        </p15:guide>
        <p15:guide id="16" orient="horz" pos="3658">
          <p15:clr>
            <a:srgbClr val="65CEFF"/>
          </p15:clr>
        </p15:guide>
        <p15:guide id="17" orient="horz" pos="3885">
          <p15:clr>
            <a:srgbClr val="65CEFF"/>
          </p15:clr>
        </p15:guide>
        <p15:guide id="18" orient="horz" pos="4157">
          <p15:clr>
            <a:srgbClr val="65CEFF"/>
          </p15:clr>
        </p15:guide>
        <p15:guide id="19" pos="4248">
          <p15:clr>
            <a:srgbClr val="65CEFF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E73DB6A8-F91C-4B87-ACAA-19A2D5EA21E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9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8C6E0B19-DC70-4D19-9A56-05E87567F1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10" name="Slide Number Placeholder">
            <a:extLst>
              <a:ext uri="{FF2B5EF4-FFF2-40B4-BE49-F238E27FC236}">
                <a16:creationId xmlns:a16="http://schemas.microsoft.com/office/drawing/2014/main" id="{D3DF1D7C-B467-46E9-B036-83EC1DBE7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029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>
            <a:extLst>
              <a:ext uri="{FF2B5EF4-FFF2-40B4-BE49-F238E27FC236}">
                <a16:creationId xmlns:a16="http://schemas.microsoft.com/office/drawing/2014/main" id="{1CAAD1C1-677B-4ED7-96BE-27B1141D53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Full size picture</a:t>
            </a:r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3F142F7C-7BE3-40CB-8C53-6F7533073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30251D14-AF6A-4279-B0A9-69FD9519EA5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F80D0117-50BB-4A8D-AD28-794FFDA3540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79F3E7D3-5B15-444A-88AC-9161D47F1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1998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full size picture – please describe further">
            <a:extLst>
              <a:ext uri="{FF2B5EF4-FFF2-40B4-BE49-F238E27FC236}">
                <a16:creationId xmlns:a16="http://schemas.microsoft.com/office/drawing/2014/main" id="{1CAAD1C1-677B-4ED7-96BE-27B1141D53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0"/>
            <a:ext cx="1219200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Full size picture</a:t>
            </a:r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3F142F7C-7BE3-40CB-8C53-6F7533073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9252000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2AF4F4C6-6E41-442C-BB9E-9E72BE92D2D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F80D0117-50BB-4A8D-AD28-794FFDA3540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79F3E7D3-5B15-444A-88AC-9161D47F1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007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(Text 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" descr="Thematic picture – please describe further">
            <a:extLst>
              <a:ext uri="{FF2B5EF4-FFF2-40B4-BE49-F238E27FC236}">
                <a16:creationId xmlns:a16="http://schemas.microsoft.com/office/drawing/2014/main" id="{1CAAD1C1-677B-4ED7-96BE-27B1141D53D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0" y="1"/>
            <a:ext cx="7611160" cy="6167438"/>
          </a:xfrm>
          <a:solidFill>
            <a:srgbClr val="9999A9"/>
          </a:solidFill>
        </p:spPr>
        <p:txBody>
          <a:bodyPr lIns="144000" tIns="108000" rIns="144000" bIns="10800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Thematic picture</a:t>
            </a:r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AFFC798E-B633-4D30-A7C1-DC796BD888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22400" y="1054100"/>
            <a:ext cx="6156275" cy="1477328"/>
          </a:xfrm>
          <a:noFill/>
        </p:spPr>
        <p:txBody>
          <a:bodyPr wrap="square" rIns="0" bIns="0" anchor="t">
            <a:spAutoFit/>
          </a:bodyPr>
          <a:lstStyle>
            <a:lvl1pPr marL="0">
              <a:lnSpc>
                <a:spcPct val="100000"/>
              </a:lnSpc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Content page,</a:t>
            </a:r>
            <a:br>
              <a:rPr lang="en-US" dirty="0"/>
            </a:br>
            <a:r>
              <a:rPr lang="en-US" dirty="0"/>
              <a:t>Arial Regular, 48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Copy">
            <a:extLst>
              <a:ext uri="{FF2B5EF4-FFF2-40B4-BE49-F238E27FC236}">
                <a16:creationId xmlns:a16="http://schemas.microsoft.com/office/drawing/2014/main" id="{6F965802-E517-4CC3-99D7-1DA8BF1FB02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black">
          <a:xfrm>
            <a:off x="8042400" y="1054100"/>
            <a:ext cx="3744000" cy="5113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30251D14-AF6A-4279-B0A9-69FD9519EA5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4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F80D0117-50BB-4A8D-AD28-794FFDA3540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79F3E7D3-5B15-444A-88AC-9161D47F1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2798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4522" userDrawn="1">
          <p15:clr>
            <a:srgbClr val="65CEFF"/>
          </p15:clr>
        </p15:guide>
        <p15:guide id="3" pos="4794" userDrawn="1">
          <p15:clr>
            <a:srgbClr val="65CEFF"/>
          </p15:clr>
        </p15:guide>
        <p15:guide id="4" pos="5066" userDrawn="1">
          <p15:clr>
            <a:srgbClr val="65CEFF"/>
          </p15:clr>
        </p15:guide>
        <p15:guide id="5" pos="6472" userDrawn="1">
          <p15:clr>
            <a:srgbClr val="65CEFF"/>
          </p15:clr>
        </p15:guide>
        <p15:guide id="6" pos="7425" userDrawn="1">
          <p15:clr>
            <a:srgbClr val="65CEFF"/>
          </p15:clr>
        </p15:guide>
        <p15:guide id="7" orient="horz" pos="302" userDrawn="1">
          <p15:clr>
            <a:srgbClr val="65CEFF"/>
          </p15:clr>
        </p15:guide>
        <p15:guide id="8" orient="horz" pos="664" userDrawn="1">
          <p15:clr>
            <a:srgbClr val="65CEFF"/>
          </p15:clr>
        </p15:guide>
        <p15:guide id="9" orient="horz" pos="891" userDrawn="1">
          <p15:clr>
            <a:srgbClr val="65CEFF"/>
          </p15:clr>
        </p15:guide>
        <p15:guide id="10" orient="horz" pos="3658" userDrawn="1">
          <p15:clr>
            <a:srgbClr val="65CEFF"/>
          </p15:clr>
        </p15:guide>
        <p15:guide id="11" orient="horz" pos="3885" userDrawn="1">
          <p15:clr>
            <a:srgbClr val="65CEFF"/>
          </p15:clr>
        </p15:guide>
        <p15:guide id="12" orient="horz" pos="4157" userDrawn="1">
          <p15:clr>
            <a:srgbClr val="65CEFF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Deep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863976F1-B9C2-4217-A36A-7F1DCFF6EE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6495290-0795-4AB1-8AEA-2BB7867836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8FC1C65-873A-4B8F-BB57-51EEBC35A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534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Gradient">
    <p:bg>
      <p:bgPr>
        <a:gradFill flip="none" rotWithShape="1">
          <a:gsLst>
            <a:gs pos="40000">
              <a:schemeClr val="accent6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lor Stage">
            <a:extLst>
              <a:ext uri="{FF2B5EF4-FFF2-40B4-BE49-F238E27FC236}">
                <a16:creationId xmlns:a16="http://schemas.microsoft.com/office/drawing/2014/main" id="{B8172AC2-E83F-4EFD-B70E-DE91E64651D8}"/>
              </a:ext>
            </a:extLst>
          </p:cNvPr>
          <p:cNvSpPr/>
          <p:nvPr userDrawn="1"/>
        </p:nvSpPr>
        <p:spPr>
          <a:xfrm>
            <a:off x="0" y="1054800"/>
            <a:ext cx="12192000" cy="58032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bg2">
                  <a:alpha val="0"/>
                </a:schemeClr>
              </a:gs>
              <a:gs pos="40000">
                <a:schemeClr val="bg2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 dirty="0"/>
          </a:p>
        </p:txBody>
      </p:sp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Siemens Logo" descr="Siemens logo">
            <a:extLst>
              <a:ext uri="{FF2B5EF4-FFF2-40B4-BE49-F238E27FC236}">
                <a16:creationId xmlns:a16="http://schemas.microsoft.com/office/drawing/2014/main" id="{863976F1-B9C2-4217-A36A-7F1DCFF6EE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4BECE54-DDA8-4D2C-8A02-4C8E3E1585E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r>
              <a:rPr lang="en-US" dirty="0"/>
              <a:t>Restricted | © Siemens 2023 | Jan Nalivaika | T AMM FMP-DE | 09.10.2023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07B7E75B-80B4-49F8-AA70-A41C9D896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083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3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Light Sa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5CDB9E4A-37E0-45B2-BC93-C2EC503FB8F7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1AC59AB3-8DAC-43B8-977E-A91337DC082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6495290-0795-4AB1-8AEA-2BB78678362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Restricted | © Siemens 20XX | Author | Department | YYYY-MM-DD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8FC1C65-873A-4B8F-BB57-51EEBC35A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190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3705" userDrawn="1">
          <p15:clr>
            <a:srgbClr val="65CEFF"/>
          </p15:clr>
        </p15:guide>
        <p15:guide id="5" pos="3978" userDrawn="1">
          <p15:clr>
            <a:srgbClr val="65CEFF"/>
          </p15:clr>
        </p15:guide>
        <p15:guide id="7" pos="4975" userDrawn="1">
          <p15:clr>
            <a:srgbClr val="65CEFF"/>
          </p15:clr>
        </p15:guide>
        <p15:guide id="8" pos="5157" userDrawn="1">
          <p15:clr>
            <a:srgbClr val="65CEFF"/>
          </p15:clr>
        </p15:guide>
        <p15:guide id="9" pos="6472" userDrawn="1">
          <p15:clr>
            <a:srgbClr val="65CEFF"/>
          </p15:clr>
        </p15:guide>
        <p15:guide id="10" pos="7425" userDrawn="1">
          <p15:clr>
            <a:srgbClr val="65CEFF"/>
          </p15:clr>
        </p15:guide>
        <p15:guide id="11" orient="horz" pos="302" userDrawn="1">
          <p15:clr>
            <a:srgbClr val="65CEFF"/>
          </p15:clr>
        </p15:guide>
        <p15:guide id="12" orient="horz" pos="664" userDrawn="1">
          <p15:clr>
            <a:srgbClr val="65CEFF"/>
          </p15:clr>
        </p15:guide>
        <p15:guide id="13" orient="horz" pos="891" userDrawn="1">
          <p15:clr>
            <a:srgbClr val="65CEFF"/>
          </p15:clr>
        </p15:guide>
        <p15:guide id="14" orient="horz" pos="2206" userDrawn="1">
          <p15:clr>
            <a:srgbClr val="65CEFF"/>
          </p15:clr>
        </p15:guide>
        <p15:guide id="15" orient="horz" pos="2343" userDrawn="1">
          <p15:clr>
            <a:srgbClr val="65CEFF"/>
          </p15:clr>
        </p15:guide>
        <p15:guide id="16" orient="horz" pos="3658" userDrawn="1">
          <p15:clr>
            <a:srgbClr val="65CEFF"/>
          </p15:clr>
        </p15:guide>
        <p15:guide id="17" orient="horz" pos="3885" userDrawn="1">
          <p15:clr>
            <a:srgbClr val="65CEFF"/>
          </p15:clr>
        </p15:guide>
        <p15:guide id="18" orient="horz" pos="4157" userDrawn="1">
          <p15:clr>
            <a:srgbClr val="65CEFF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>
            <a:extLst>
              <a:ext uri="{FF2B5EF4-FFF2-40B4-BE49-F238E27FC236}">
                <a16:creationId xmlns:a16="http://schemas.microsoft.com/office/drawing/2014/main" id="{9C4633C1-8D3E-45A5-A522-817574663A85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>
            <a:extLst>
              <a:ext uri="{FF2B5EF4-FFF2-40B4-BE49-F238E27FC236}">
                <a16:creationId xmlns:a16="http://schemas.microsoft.com/office/drawing/2014/main" id="{9CE7E2D8-94E8-4FE6-93A5-924CA3EC5315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719931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91EB517C-C8FD-4E2E-B744-DB952E96B4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519D384-FA09-4D60-95A8-589F157A93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7B1666FD-2258-443A-846C-6C7533C6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942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4794" userDrawn="1">
          <p15:clr>
            <a:srgbClr val="65CEFF"/>
          </p15:clr>
        </p15:guide>
        <p15:guide id="3" pos="6472" userDrawn="1">
          <p15:clr>
            <a:srgbClr val="65CEFF"/>
          </p15:clr>
        </p15:guide>
        <p15:guide id="4" pos="7425" userDrawn="1">
          <p15:clr>
            <a:srgbClr val="65CEFF"/>
          </p15:clr>
        </p15:guide>
        <p15:guide id="5" orient="horz" pos="302" userDrawn="1">
          <p15:clr>
            <a:srgbClr val="65CEFF"/>
          </p15:clr>
        </p15:guide>
        <p15:guide id="6" orient="horz" pos="664" userDrawn="1">
          <p15:clr>
            <a:srgbClr val="65CEFF"/>
          </p15:clr>
        </p15:guide>
        <p15:guide id="7" orient="horz" pos="891" userDrawn="1">
          <p15:clr>
            <a:srgbClr val="65CEFF"/>
          </p15:clr>
        </p15:guide>
        <p15:guide id="8" orient="horz" pos="3658" userDrawn="1">
          <p15:clr>
            <a:srgbClr val="65CEFF"/>
          </p15:clr>
        </p15:guide>
        <p15:guide id="9" orient="horz" pos="3885" userDrawn="1">
          <p15:clr>
            <a:srgbClr val="65CEFF"/>
          </p15:clr>
        </p15:guide>
        <p15:guide id="10" orient="horz" pos="4157" userDrawn="1">
          <p15:clr>
            <a:srgbClr val="65CEFF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>
            <a:extLst>
              <a:ext uri="{FF2B5EF4-FFF2-40B4-BE49-F238E27FC236}">
                <a16:creationId xmlns:a16="http://schemas.microsoft.com/office/drawing/2014/main" id="{9C4633C1-8D3E-45A5-A522-817574663A85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" descr="Content text frame">
            <a:extLst>
              <a:ext uri="{FF2B5EF4-FFF2-40B4-BE49-F238E27FC236}">
                <a16:creationId xmlns:a16="http://schemas.microsoft.com/office/drawing/2014/main" id="{9CE7E2D8-94E8-4FE6-93A5-924CA3EC5315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11162" y="1414800"/>
            <a:ext cx="113760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2EA6CE5F-6FF7-4E0A-AEB2-1A7C43CE0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7367E6C0-4D2C-4C5F-86D8-A2CFF0EB3D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6F746812-65E3-4C09-AC38-B0CFE93C8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6545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302" userDrawn="1">
          <p15:clr>
            <a:srgbClr val="65CEFF"/>
          </p15:clr>
        </p15:guide>
        <p15:guide id="5" orient="horz" pos="664" userDrawn="1">
          <p15:clr>
            <a:srgbClr val="65CEFF"/>
          </p15:clr>
        </p15:guide>
        <p15:guide id="6" orient="horz" pos="891" userDrawn="1">
          <p15:clr>
            <a:srgbClr val="65CEFF"/>
          </p15:clr>
        </p15:guide>
        <p15:guide id="7" orient="horz" pos="3658" userDrawn="1">
          <p15:clr>
            <a:srgbClr val="65CEFF"/>
          </p15:clr>
        </p15:guide>
        <p15:guide id="8" orient="horz" pos="3885" userDrawn="1">
          <p15:clr>
            <a:srgbClr val="65CEFF"/>
          </p15:clr>
        </p15:guide>
        <p15:guide id="9" orient="horz" pos="4157" userDrawn="1">
          <p15:clr>
            <a:srgbClr val="65CEF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1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2920874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A8B1D58A-DC84-4573-957E-9BEA9AAB308E}"/>
              </a:ext>
            </a:extLst>
          </p:cNvPr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6FCACBED-2537-4F3E-8D2C-E601410053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3A503D1-D234-4258-9A03-D858B10BA46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21AA656B-0BAF-4B75-90BE-93CAC5946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439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3705" userDrawn="1">
          <p15:clr>
            <a:srgbClr val="65CEFF"/>
          </p15:clr>
        </p15:guide>
        <p15:guide id="3" pos="3978" userDrawn="1">
          <p15:clr>
            <a:srgbClr val="65CEFF"/>
          </p15:clr>
        </p15:guide>
        <p15:guide id="4" pos="6472" userDrawn="1">
          <p15:clr>
            <a:srgbClr val="65CEFF"/>
          </p15:clr>
        </p15:guide>
        <p15:guide id="5" pos="7425" userDrawn="1">
          <p15:clr>
            <a:srgbClr val="65CEFF"/>
          </p15:clr>
        </p15:guide>
        <p15:guide id="6" orient="horz" pos="302" userDrawn="1">
          <p15:clr>
            <a:srgbClr val="65CEFF"/>
          </p15:clr>
        </p15:guide>
        <p15:guide id="7" orient="horz" pos="664" userDrawn="1">
          <p15:clr>
            <a:srgbClr val="65CEFF"/>
          </p15:clr>
        </p15:guide>
        <p15:guide id="8" orient="horz" pos="891" userDrawn="1">
          <p15:clr>
            <a:srgbClr val="65CEFF"/>
          </p15:clr>
        </p15:guide>
        <p15:guide id="9" orient="horz" pos="3658" userDrawn="1">
          <p15:clr>
            <a:srgbClr val="65CEFF"/>
          </p15:clr>
        </p15:guide>
        <p15:guide id="10" orient="horz" pos="3885" userDrawn="1">
          <p15:clr>
            <a:srgbClr val="65CEFF"/>
          </p15:clr>
        </p15:guide>
        <p15:guide id="11" orient="horz" pos="4157" userDrawn="1">
          <p15:clr>
            <a:srgbClr val="65CEFF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A8B1D58A-DC84-4573-957E-9BEA9AAB308E}"/>
              </a:ext>
            </a:extLst>
          </p:cNvPr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2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4298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3" descr="Content text frame">
            <a:extLst>
              <a:ext uri="{FF2B5EF4-FFF2-40B4-BE49-F238E27FC236}">
                <a16:creationId xmlns:a16="http://schemas.microsoft.com/office/drawing/2014/main" id="{F020B491-E63A-4FB5-94ED-2BC31EB35C33}"/>
              </a:ext>
            </a:extLst>
          </p:cNvPr>
          <p:cNvSpPr>
            <a:spLocks noGrp="1"/>
          </p:cNvSpPr>
          <p:nvPr>
            <p:ph sz="half" idx="12"/>
          </p:nvPr>
        </p:nvSpPr>
        <p:spPr bwMode="black">
          <a:xfrm>
            <a:off x="8186400" y="1414800"/>
            <a:ext cx="3600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6FCACBED-2537-4F3E-8D2C-E601410053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613FA68-C74A-4621-9563-250388EBCC8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F9117D9C-D502-472C-A3C8-FA9087A2E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910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4975" userDrawn="1">
          <p15:clr>
            <a:srgbClr val="65CEFF"/>
          </p15:clr>
        </p15:guide>
        <p15:guide id="5" pos="5157" userDrawn="1">
          <p15:clr>
            <a:srgbClr val="65CEFF"/>
          </p15:clr>
        </p15:guide>
        <p15:guide id="6" pos="6472" userDrawn="1">
          <p15:clr>
            <a:srgbClr val="65CEFF"/>
          </p15:clr>
        </p15:guide>
        <p15:guide id="7" pos="7425" userDrawn="1">
          <p15:clr>
            <a:srgbClr val="65CEFF"/>
          </p15:clr>
        </p15:guide>
        <p15:guide id="8" orient="horz" pos="302" userDrawn="1">
          <p15:clr>
            <a:srgbClr val="65CEFF"/>
          </p15:clr>
        </p15:guide>
        <p15:guide id="9" orient="horz" pos="664" userDrawn="1">
          <p15:clr>
            <a:srgbClr val="65CEFF"/>
          </p15:clr>
        </p15:guide>
        <p15:guide id="10" orient="horz" pos="891" userDrawn="1">
          <p15:clr>
            <a:srgbClr val="65CEFF"/>
          </p15:clr>
        </p15:guide>
        <p15:guide id="11" orient="horz" pos="3658" userDrawn="1">
          <p15:clr>
            <a:srgbClr val="65CEFF"/>
          </p15:clr>
        </p15:guide>
        <p15:guide id="12" orient="horz" pos="3885" userDrawn="1">
          <p15:clr>
            <a:srgbClr val="65CEFF"/>
          </p15:clr>
        </p15:guide>
        <p15:guide id="13" orient="horz" pos="4157" userDrawn="1">
          <p15:clr>
            <a:srgbClr val="65CEFF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lide headlin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A8B1D58A-DC84-4573-957E-9BEA9AAB308E}"/>
              </a:ext>
            </a:extLst>
          </p:cNvPr>
          <p:cNvSpPr>
            <a:spLocks noGrp="1"/>
          </p:cNvSpPr>
          <p:nvPr>
            <p:ph sz="half" idx="1"/>
          </p:nvPr>
        </p:nvSpPr>
        <p:spPr bwMode="black">
          <a:xfrm>
            <a:off x="411162" y="1414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py 2" descr="Content text frame">
            <a:extLst>
              <a:ext uri="{FF2B5EF4-FFF2-40B4-BE49-F238E27FC236}">
                <a16:creationId xmlns:a16="http://schemas.microsoft.com/office/drawing/2014/main" id="{2871E7F7-6A93-4406-8617-80D9CFF396A8}"/>
              </a:ext>
            </a:extLst>
          </p:cNvPr>
          <p:cNvSpPr>
            <a:spLocks noGrp="1"/>
          </p:cNvSpPr>
          <p:nvPr>
            <p:ph sz="half" idx="12"/>
          </p:nvPr>
        </p:nvSpPr>
        <p:spPr bwMode="black">
          <a:xfrm>
            <a:off x="411162" y="3718800"/>
            <a:ext cx="5470526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py 3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6315075" y="1414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py 4" descr="Content text frame">
            <a:extLst>
              <a:ext uri="{FF2B5EF4-FFF2-40B4-BE49-F238E27FC236}">
                <a16:creationId xmlns:a16="http://schemas.microsoft.com/office/drawing/2014/main" id="{7AD3B9B1-3210-46C8-8222-A0E11719EB88}"/>
              </a:ext>
            </a:extLst>
          </p:cNvPr>
          <p:cNvSpPr>
            <a:spLocks noGrp="1"/>
          </p:cNvSpPr>
          <p:nvPr>
            <p:ph sz="half" idx="13"/>
          </p:nvPr>
        </p:nvSpPr>
        <p:spPr bwMode="black">
          <a:xfrm>
            <a:off x="6315075" y="3718800"/>
            <a:ext cx="5465763" cy="2088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6FCACBED-2537-4F3E-8D2C-E601410053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1DF6F0C8-00D9-4034-B3CC-D376702BE1C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53D55964-F7E8-48E3-84D5-FE4FE835C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860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3705" userDrawn="1">
          <p15:clr>
            <a:srgbClr val="65CEFF"/>
          </p15:clr>
        </p15:guide>
        <p15:guide id="3" pos="3978" userDrawn="1">
          <p15:clr>
            <a:srgbClr val="65CEFF"/>
          </p15:clr>
        </p15:guide>
        <p15:guide id="4" pos="6472" userDrawn="1">
          <p15:clr>
            <a:srgbClr val="65CEFF"/>
          </p15:clr>
        </p15:guide>
        <p15:guide id="5" pos="7425" userDrawn="1">
          <p15:clr>
            <a:srgbClr val="65CEFF"/>
          </p15:clr>
        </p15:guide>
        <p15:guide id="6" orient="horz" pos="302" userDrawn="1">
          <p15:clr>
            <a:srgbClr val="65CEFF"/>
          </p15:clr>
        </p15:guide>
        <p15:guide id="7" orient="horz" pos="664" userDrawn="1">
          <p15:clr>
            <a:srgbClr val="65CEFF"/>
          </p15:clr>
        </p15:guide>
        <p15:guide id="8" orient="horz" pos="891" userDrawn="1">
          <p15:clr>
            <a:srgbClr val="65CEFF"/>
          </p15:clr>
        </p15:guide>
        <p15:guide id="9" orient="horz" pos="2206" userDrawn="1">
          <p15:clr>
            <a:srgbClr val="65CEFF"/>
          </p15:clr>
        </p15:guide>
        <p15:guide id="10" orient="horz" pos="2343" userDrawn="1">
          <p15:clr>
            <a:srgbClr val="65CEFF"/>
          </p15:clr>
        </p15:guide>
        <p15:guide id="11" orient="horz" pos="3658" userDrawn="1">
          <p15:clr>
            <a:srgbClr val="65CEFF"/>
          </p15:clr>
        </p15:guide>
        <p15:guide id="12" orient="horz" pos="3885" userDrawn="1">
          <p15:clr>
            <a:srgbClr val="65CEFF"/>
          </p15:clr>
        </p15:guide>
        <p15:guide id="13" orient="horz" pos="4157" userDrawn="1">
          <p15:clr>
            <a:srgbClr val="65CEFF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Spotl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 descr="Slide headline">
            <a:extLst>
              <a:ext uri="{FF2B5EF4-FFF2-40B4-BE49-F238E27FC236}">
                <a16:creationId xmlns:a16="http://schemas.microsoft.com/office/drawing/2014/main" id="{E568133C-15D2-4F33-802E-DF15E7891829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 descr="Thematic picture – please describe further">
            <a:extLst>
              <a:ext uri="{FF2B5EF4-FFF2-40B4-BE49-F238E27FC236}">
                <a16:creationId xmlns:a16="http://schemas.microsoft.com/office/drawing/2014/main" id="{90866A30-329B-420B-B42B-2C69E0DE6D9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 bwMode="ltGray">
          <a:xfrm>
            <a:off x="411161" y="1414800"/>
            <a:ext cx="7199313" cy="4752000"/>
          </a:xfrm>
          <a:solidFill>
            <a:srgbClr val="9999A9"/>
          </a:solidFill>
        </p:spPr>
        <p:txBody>
          <a:bodyPr lIns="144000" tIns="108000" rIns="144000" bIns="108000">
            <a:noAutofit/>
          </a:bodyPr>
          <a:lstStyle/>
          <a:p>
            <a:r>
              <a:rPr lang="en-US" dirty="0"/>
              <a:t>Thematic picture</a:t>
            </a:r>
          </a:p>
        </p:txBody>
      </p:sp>
      <p:sp>
        <p:nvSpPr>
          <p:cNvPr id="4" name="Copy" descr="Content text frame">
            <a:extLst>
              <a:ext uri="{FF2B5EF4-FFF2-40B4-BE49-F238E27FC236}">
                <a16:creationId xmlns:a16="http://schemas.microsoft.com/office/drawing/2014/main" id="{BF3FF41E-3844-4153-B955-A1F3E9EC1D30}"/>
              </a:ext>
            </a:extLst>
          </p:cNvPr>
          <p:cNvSpPr>
            <a:spLocks noGrp="1"/>
          </p:cNvSpPr>
          <p:nvPr>
            <p:ph sz="half" idx="2"/>
          </p:nvPr>
        </p:nvSpPr>
        <p:spPr bwMode="black">
          <a:xfrm>
            <a:off x="8043189" y="1414800"/>
            <a:ext cx="3744000" cy="475200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F468BE17-5D03-45C2-9D37-CF354AAA958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3756E69-CA2F-47EC-9D32-CB09C4CD83F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95022CCB-0484-488B-8637-222C3919B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88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4794" userDrawn="1">
          <p15:clr>
            <a:srgbClr val="65CEFF"/>
          </p15:clr>
        </p15:guide>
        <p15:guide id="3" pos="5066" userDrawn="1">
          <p15:clr>
            <a:srgbClr val="65CEFF"/>
          </p15:clr>
        </p15:guide>
        <p15:guide id="4" pos="6472" userDrawn="1">
          <p15:clr>
            <a:srgbClr val="65CEFF"/>
          </p15:clr>
        </p15:guide>
        <p15:guide id="5" pos="7425" userDrawn="1">
          <p15:clr>
            <a:srgbClr val="65CEFF"/>
          </p15:clr>
        </p15:guide>
        <p15:guide id="6" orient="horz" pos="302" userDrawn="1">
          <p15:clr>
            <a:srgbClr val="65CEFF"/>
          </p15:clr>
        </p15:guide>
        <p15:guide id="7" orient="horz" pos="664" userDrawn="1">
          <p15:clr>
            <a:srgbClr val="65CEFF"/>
          </p15:clr>
        </p15:guide>
        <p15:guide id="8" orient="horz" pos="891" userDrawn="1">
          <p15:clr>
            <a:srgbClr val="65CEFF"/>
          </p15:clr>
        </p15:guide>
        <p15:guide id="9" orient="horz" pos="3658" userDrawn="1">
          <p15:clr>
            <a:srgbClr val="65CEFF"/>
          </p15:clr>
        </p15:guide>
        <p15:guide id="10" orient="horz" pos="3885" userDrawn="1">
          <p15:clr>
            <a:srgbClr val="65CEFF"/>
          </p15:clr>
        </p15:guide>
        <p15:guide id="11" orient="horz" pos="4157" userDrawn="1">
          <p15:clr>
            <a:srgbClr val="65CEFF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able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 descr="Slide headline">
            <a:extLst>
              <a:ext uri="{FF2B5EF4-FFF2-40B4-BE49-F238E27FC236}">
                <a16:creationId xmlns:a16="http://schemas.microsoft.com/office/drawing/2014/main" id="{9C4633C1-8D3E-45A5-A522-817574663A85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able Placeholder" descr="Content table  frame">
            <a:extLst>
              <a:ext uri="{FF2B5EF4-FFF2-40B4-BE49-F238E27FC236}">
                <a16:creationId xmlns:a16="http://schemas.microsoft.com/office/drawing/2014/main" id="{D41D1FE0-EDDA-47B8-BF1F-831D4733C32A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 bwMode="black">
          <a:xfrm>
            <a:off x="404812" y="1414461"/>
            <a:ext cx="11376026" cy="4392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2EA6CE5F-6FF7-4E0A-AEB2-1A7C43CE05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3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9CEA2FAD-1597-4F5C-878D-02CB854024F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5" name="Slide Number Placeholder">
            <a:extLst>
              <a:ext uri="{FF2B5EF4-FFF2-40B4-BE49-F238E27FC236}">
                <a16:creationId xmlns:a16="http://schemas.microsoft.com/office/drawing/2014/main" id="{CE0A22CB-5E69-4817-B713-C02B97CF6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4288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302" userDrawn="1">
          <p15:clr>
            <a:srgbClr val="65CEFF"/>
          </p15:clr>
        </p15:guide>
        <p15:guide id="5" orient="horz" pos="664" userDrawn="1">
          <p15:clr>
            <a:srgbClr val="65CEFF"/>
          </p15:clr>
        </p15:guide>
        <p15:guide id="6" orient="horz" pos="891" userDrawn="1">
          <p15:clr>
            <a:srgbClr val="65CEFF"/>
          </p15:clr>
        </p15:guide>
        <p15:guide id="7" orient="horz" pos="3658" userDrawn="1">
          <p15:clr>
            <a:srgbClr val="65CEFF"/>
          </p15:clr>
        </p15:guide>
        <p15:guide id="8" orient="horz" pos="3885" userDrawn="1">
          <p15:clr>
            <a:srgbClr val="65CEFF"/>
          </p15:clr>
        </p15:guide>
        <p15:guide id="9" orient="horz" pos="4157" userDrawn="1">
          <p15:clr>
            <a:srgbClr val="65CEFF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flow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 descr="Slide headline">
            <a:extLst>
              <a:ext uri="{FF2B5EF4-FFF2-40B4-BE49-F238E27FC236}">
                <a16:creationId xmlns:a16="http://schemas.microsoft.com/office/drawing/2014/main" id="{9F2A455C-53B1-4792-8EA9-F00926C48E39}"/>
              </a:ext>
            </a:extLst>
          </p:cNvPr>
          <p:cNvSpPr>
            <a:spLocks noGrp="1"/>
          </p:cNvSpPr>
          <p:nvPr>
            <p:ph type="title"/>
          </p:nvPr>
        </p:nvSpPr>
        <p:spPr bwMode="black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py 1" descr="Content text frame">
            <a:extLst>
              <a:ext uri="{FF2B5EF4-FFF2-40B4-BE49-F238E27FC236}">
                <a16:creationId xmlns:a16="http://schemas.microsoft.com/office/drawing/2014/main" id="{9CE7E2D8-94E8-4FE6-93A5-924CA3EC5315}"/>
              </a:ext>
            </a:extLst>
          </p:cNvPr>
          <p:cNvSpPr>
            <a:spLocks noGrp="1"/>
          </p:cNvSpPr>
          <p:nvPr>
            <p:ph idx="1"/>
          </p:nvPr>
        </p:nvSpPr>
        <p:spPr bwMode="black">
          <a:xfrm>
            <a:off x="411162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py 2" descr="Content text frame">
            <a:extLst>
              <a:ext uri="{FF2B5EF4-FFF2-40B4-BE49-F238E27FC236}">
                <a16:creationId xmlns:a16="http://schemas.microsoft.com/office/drawing/2014/main" id="{3AC3CE10-0C4B-4A11-BA76-8CAFED13661C}"/>
              </a:ext>
            </a:extLst>
          </p:cNvPr>
          <p:cNvSpPr>
            <a:spLocks noGrp="1"/>
          </p:cNvSpPr>
          <p:nvPr>
            <p:ph idx="13"/>
          </p:nvPr>
        </p:nvSpPr>
        <p:spPr bwMode="black">
          <a:xfrm>
            <a:off x="4299176" y="1414462"/>
            <a:ext cx="3600000" cy="4392000"/>
          </a:xfrm>
          <a:prstGeom prst="rect">
            <a:avLst/>
          </a:prstGeom>
          <a:ln w="19050">
            <a:solidFill>
              <a:schemeClr val="accent1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ln>
                  <a:noFill/>
                </a:ln>
              </a:defRPr>
            </a:lvl1pPr>
            <a:lvl2pPr>
              <a:buClr>
                <a:schemeClr val="tx1"/>
              </a:buClr>
              <a:defRPr>
                <a:ln>
                  <a:noFill/>
                </a:ln>
              </a:defRPr>
            </a:lvl2pPr>
            <a:lvl3pPr>
              <a:buClr>
                <a:schemeClr val="tx1"/>
              </a:buClr>
              <a:defRPr>
                <a:ln>
                  <a:noFill/>
                </a:ln>
              </a:defRPr>
            </a:lvl3pPr>
            <a:lvl4pPr>
              <a:buClr>
                <a:schemeClr val="tx1"/>
              </a:buClr>
              <a:defRPr>
                <a:ln>
                  <a:noFill/>
                </a:ln>
              </a:defRPr>
            </a:lvl4pPr>
            <a:lvl5pPr>
              <a:buClr>
                <a:schemeClr val="tx1"/>
              </a:buClr>
              <a:defRPr>
                <a:ln>
                  <a:noFill/>
                </a:ln>
              </a:defRPr>
            </a:lvl5pPr>
            <a:lvl6pPr>
              <a:buClr>
                <a:schemeClr val="tx1"/>
              </a:buClr>
              <a:defRPr>
                <a:ln>
                  <a:noFill/>
                </a:ln>
              </a:defRPr>
            </a:lvl6pPr>
            <a:lvl7pPr>
              <a:buClr>
                <a:schemeClr val="tx1"/>
              </a:buClr>
              <a:defRPr>
                <a:ln>
                  <a:noFill/>
                </a:ln>
              </a:defRPr>
            </a:lvl7pPr>
            <a:lvl8pPr>
              <a:buClr>
                <a:schemeClr val="tx1"/>
              </a:buClr>
              <a:defRPr>
                <a:ln>
                  <a:noFill/>
                </a:ln>
              </a:defRPr>
            </a:lvl8pPr>
            <a:lvl9pPr>
              <a:buClr>
                <a:schemeClr val="tx1"/>
              </a:buClr>
              <a:defRPr>
                <a:ln>
                  <a:noFill/>
                </a:ln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py 3" descr="Content text frame (highlight)">
            <a:extLst>
              <a:ext uri="{FF2B5EF4-FFF2-40B4-BE49-F238E27FC236}">
                <a16:creationId xmlns:a16="http://schemas.microsoft.com/office/drawing/2014/main" id="{E840DCCC-8E77-40B8-B94B-A4D3A4D77826}"/>
              </a:ext>
            </a:extLst>
          </p:cNvPr>
          <p:cNvSpPr>
            <a:spLocks noGrp="1"/>
          </p:cNvSpPr>
          <p:nvPr>
            <p:ph idx="12"/>
          </p:nvPr>
        </p:nvSpPr>
        <p:spPr bwMode="blackWhite">
          <a:xfrm>
            <a:off x="8187189" y="1414462"/>
            <a:ext cx="3600000" cy="4392000"/>
          </a:xfrm>
          <a:prstGeom prst="rect">
            <a:avLst/>
          </a:prstGeom>
          <a:solidFill>
            <a:schemeClr val="accent1"/>
          </a:solidFill>
          <a:ln w="19050">
            <a:solidFill>
              <a:srgbClr val="009999"/>
            </a:solidFill>
          </a:ln>
        </p:spPr>
        <p:txBody>
          <a:bodyPr lIns="216000" tIns="144000" rIns="216000" bIns="14400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  <a:lvl6pPr>
              <a:buClr>
                <a:schemeClr val="tx1"/>
              </a:buClr>
              <a:defRPr>
                <a:solidFill>
                  <a:schemeClr val="tx1"/>
                </a:solidFill>
              </a:defRPr>
            </a:lvl6pPr>
            <a:lvl7pPr>
              <a:buClr>
                <a:schemeClr val="tx1"/>
              </a:buClr>
              <a:defRPr>
                <a:solidFill>
                  <a:schemeClr val="tx1"/>
                </a:solidFill>
              </a:defRPr>
            </a:lvl7pPr>
            <a:lvl8pPr>
              <a:buClr>
                <a:schemeClr val="tx1"/>
              </a:buClr>
              <a:defRPr>
                <a:solidFill>
                  <a:schemeClr val="tx1"/>
                </a:solidFill>
              </a:defRPr>
            </a:lvl8pPr>
            <a:lvl9pPr>
              <a:buClr>
                <a:schemeClr val="tx1"/>
              </a:buClr>
              <a:defRPr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Siemens Logo" descr="Siemens logo">
            <a:extLst>
              <a:ext uri="{FF2B5EF4-FFF2-40B4-BE49-F238E27FC236}">
                <a16:creationId xmlns:a16="http://schemas.microsoft.com/office/drawing/2014/main" id="{E5DDD55C-5C17-4BCD-A9BB-FE8A69DC48D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6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91FCCEDD-7521-4BD5-8A32-A62DA624670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7" name="Slide Number Placeholder">
            <a:extLst>
              <a:ext uri="{FF2B5EF4-FFF2-40B4-BE49-F238E27FC236}">
                <a16:creationId xmlns:a16="http://schemas.microsoft.com/office/drawing/2014/main" id="{DC2AAE3E-7F56-4838-BCE7-6B966549F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158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2526" userDrawn="1">
          <p15:clr>
            <a:srgbClr val="65CEFF"/>
          </p15:clr>
        </p15:guide>
        <p15:guide id="3" pos="2708" userDrawn="1">
          <p15:clr>
            <a:srgbClr val="65CEFF"/>
          </p15:clr>
        </p15:guide>
        <p15:guide id="4" pos="4975" userDrawn="1">
          <p15:clr>
            <a:srgbClr val="65CEFF"/>
          </p15:clr>
        </p15:guide>
        <p15:guide id="5" pos="5157" userDrawn="1">
          <p15:clr>
            <a:srgbClr val="65CEFF"/>
          </p15:clr>
        </p15:guide>
        <p15:guide id="6" pos="6472" userDrawn="1">
          <p15:clr>
            <a:srgbClr val="65CEFF"/>
          </p15:clr>
        </p15:guide>
        <p15:guide id="7" pos="7425" userDrawn="1">
          <p15:clr>
            <a:srgbClr val="65CEFF"/>
          </p15:clr>
        </p15:guide>
        <p15:guide id="8" orient="horz" pos="302" userDrawn="1">
          <p15:clr>
            <a:srgbClr val="65CEFF"/>
          </p15:clr>
        </p15:guide>
        <p15:guide id="9" orient="horz" pos="664" userDrawn="1">
          <p15:clr>
            <a:srgbClr val="65CEFF"/>
          </p15:clr>
        </p15:guide>
        <p15:guide id="10" orient="horz" pos="891" userDrawn="1">
          <p15:clr>
            <a:srgbClr val="65CEFF"/>
          </p15:clr>
        </p15:guide>
        <p15:guide id="11" orient="horz" pos="3658" userDrawn="1">
          <p15:clr>
            <a:srgbClr val="65CEFF"/>
          </p15:clr>
        </p15:guide>
        <p15:guide id="12" orient="horz" pos="3885" userDrawn="1">
          <p15:clr>
            <a:srgbClr val="65CEFF"/>
          </p15:clr>
        </p15:guide>
        <p15:guide id="13" orient="horz" pos="4157" userDrawn="1">
          <p15:clr>
            <a:srgbClr val="65CEFF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dar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00B813CE-4DD6-4EAD-800B-047C0542F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-540000"/>
            <a:ext cx="9863997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>
            <a:extLst>
              <a:ext uri="{FF2B5EF4-FFF2-40B4-BE49-F238E27FC236}">
                <a16:creationId xmlns:a16="http://schemas.microsoft.com/office/drawing/2014/main" id="{9E21D6DF-C9DB-4F02-863A-C5513347A2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00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1"/>
                </a:solidFill>
              </a:defRPr>
            </a:lvl1pPr>
            <a:lvl2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/>
            </a:lvl2pPr>
            <a:lvl3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</a:p>
          <a:p>
            <a:pPr lvl="1"/>
            <a:r>
              <a:rPr lang="en-US" dirty="0"/>
              <a:t>Name, Author</a:t>
            </a:r>
          </a:p>
        </p:txBody>
      </p:sp>
      <p:sp>
        <p:nvSpPr>
          <p:cNvPr id="11" name="Quote marks">
            <a:extLst>
              <a:ext uri="{FF2B5EF4-FFF2-40B4-BE49-F238E27FC236}">
                <a16:creationId xmlns:a16="http://schemas.microsoft.com/office/drawing/2014/main" id="{916E4245-F21C-4EAB-8B26-FEA21C260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8" name="Siemens Logo" descr="Siemens logo">
            <a:extLst>
              <a:ext uri="{FF2B5EF4-FFF2-40B4-BE49-F238E27FC236}">
                <a16:creationId xmlns:a16="http://schemas.microsoft.com/office/drawing/2014/main" id="{AF2E271F-5AF7-408E-9752-03D1D6448EA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EC4F35EF-AC94-4800-9CB7-CA49CAFDD24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CCC7FBE7-01B9-4EC8-8BE1-F416F7C5B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512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891" userDrawn="1">
          <p15:clr>
            <a:srgbClr val="65CEFF"/>
          </p15:clr>
        </p15:guide>
        <p15:guide id="5" orient="horz" pos="1073" userDrawn="1">
          <p15:clr>
            <a:srgbClr val="65CEFF"/>
          </p15:clr>
        </p15:guide>
        <p15:guide id="6" orient="horz" pos="3658" userDrawn="1">
          <p15:clr>
            <a:srgbClr val="65CEFF"/>
          </p15:clr>
        </p15:guide>
        <p15:guide id="7" orient="horz" pos="3885" userDrawn="1">
          <p15:clr>
            <a:srgbClr val="65CEFF"/>
          </p15:clr>
        </p15:guide>
        <p15:guide id="8" orient="horz" pos="4157" userDrawn="1">
          <p15:clr>
            <a:srgbClr val="65CEFF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">
            <a:extLst>
              <a:ext uri="{FF2B5EF4-FFF2-40B4-BE49-F238E27FC236}">
                <a16:creationId xmlns:a16="http://schemas.microsoft.com/office/drawing/2014/main" id="{3A8C0A65-FABA-4781-9F01-D54558440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162" y="-540000"/>
            <a:ext cx="9863138" cy="360000"/>
          </a:xfrm>
        </p:spPr>
        <p:txBody>
          <a:bodyPr/>
          <a:lstStyle>
            <a:lvl1pPr>
              <a:defRPr b="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py" descr="Quote text frame">
            <a:extLst>
              <a:ext uri="{FF2B5EF4-FFF2-40B4-BE49-F238E27FC236}">
                <a16:creationId xmlns:a16="http://schemas.microsoft.com/office/drawing/2014/main" id="{9E21D6DF-C9DB-4F02-863A-C5513347A2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1022400" y="1702799"/>
            <a:ext cx="9252760" cy="4104000"/>
          </a:xfrm>
        </p:spPr>
        <p:txBody>
          <a:bodyPr>
            <a:noAutofit/>
          </a:bodyPr>
          <a:lstStyle>
            <a:lvl1pPr marL="0">
              <a:lnSpc>
                <a:spcPct val="110000"/>
              </a:lnSpc>
              <a:spcAft>
                <a:spcPts val="0"/>
              </a:spcAft>
              <a:defRPr sz="4800" b="0">
                <a:solidFill>
                  <a:schemeClr val="tx2"/>
                </a:solidFill>
              </a:defRPr>
            </a:lvl1pPr>
            <a:lvl2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  <a:lvl3pPr marL="36000" inden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4pPr>
            <a:lvl5pPr marL="0" indent="0">
              <a:lnSpc>
                <a:spcPct val="110000"/>
              </a:lnSpc>
              <a:spcAft>
                <a:spcPts val="0"/>
              </a:spcAft>
              <a:buNone/>
              <a:defRPr sz="4800"/>
            </a:lvl5pPr>
          </a:lstStyle>
          <a:p>
            <a:pPr lvl="0"/>
            <a:r>
              <a:rPr lang="en-US" dirty="0"/>
              <a:t>Please insert quote here</a:t>
            </a:r>
          </a:p>
          <a:p>
            <a:pPr lvl="1"/>
            <a:r>
              <a:rPr lang="en-US" dirty="0"/>
              <a:t>Name, Author</a:t>
            </a:r>
          </a:p>
        </p:txBody>
      </p:sp>
      <p:sp>
        <p:nvSpPr>
          <p:cNvPr id="12" name="Quote marks">
            <a:extLst>
              <a:ext uri="{FF2B5EF4-FFF2-40B4-BE49-F238E27FC236}">
                <a16:creationId xmlns:a16="http://schemas.microsoft.com/office/drawing/2014/main" id="{58EF2AB0-A78A-44C9-9A7D-F20D9ED8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ltGray">
          <a:xfrm>
            <a:off x="1058400" y="766763"/>
            <a:ext cx="907891" cy="647700"/>
          </a:xfrm>
          <a:custGeom>
            <a:avLst/>
            <a:gdLst>
              <a:gd name="connsiteX0" fmla="*/ 0 w 2619164"/>
              <a:gd name="connsiteY0" fmla="*/ 1868543 h 1868542"/>
              <a:gd name="connsiteX1" fmla="*/ 742610 w 2619164"/>
              <a:gd name="connsiteY1" fmla="*/ 0 h 1868542"/>
              <a:gd name="connsiteX2" fmla="*/ 1318210 w 2619164"/>
              <a:gd name="connsiteY2" fmla="*/ 0 h 1868542"/>
              <a:gd name="connsiteX3" fmla="*/ 742610 w 2619164"/>
              <a:gd name="connsiteY3" fmla="*/ 1868543 h 1868542"/>
              <a:gd name="connsiteX4" fmla="*/ 0 w 2619164"/>
              <a:gd name="connsiteY4" fmla="*/ 1868543 h 1868542"/>
              <a:gd name="connsiteX5" fmla="*/ 1300954 w 2619164"/>
              <a:gd name="connsiteY5" fmla="*/ 1868543 h 1868542"/>
              <a:gd name="connsiteX6" fmla="*/ 2043564 w 2619164"/>
              <a:gd name="connsiteY6" fmla="*/ 0 h 1868542"/>
              <a:gd name="connsiteX7" fmla="*/ 2619164 w 2619164"/>
              <a:gd name="connsiteY7" fmla="*/ 0 h 1868542"/>
              <a:gd name="connsiteX8" fmla="*/ 2043564 w 2619164"/>
              <a:gd name="connsiteY8" fmla="*/ 1868543 h 1868542"/>
              <a:gd name="connsiteX9" fmla="*/ 1300954 w 2619164"/>
              <a:gd name="connsiteY9" fmla="*/ 1868543 h 186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19164" h="1868542">
                <a:moveTo>
                  <a:pt x="0" y="1868543"/>
                </a:moveTo>
                <a:lnTo>
                  <a:pt x="742610" y="0"/>
                </a:lnTo>
                <a:lnTo>
                  <a:pt x="1318210" y="0"/>
                </a:lnTo>
                <a:lnTo>
                  <a:pt x="742610" y="1868543"/>
                </a:lnTo>
                <a:lnTo>
                  <a:pt x="0" y="1868543"/>
                </a:lnTo>
                <a:close/>
                <a:moveTo>
                  <a:pt x="1300954" y="1868543"/>
                </a:moveTo>
                <a:lnTo>
                  <a:pt x="2043564" y="0"/>
                </a:lnTo>
                <a:lnTo>
                  <a:pt x="2619164" y="0"/>
                </a:lnTo>
                <a:lnTo>
                  <a:pt x="2043564" y="1868543"/>
                </a:lnTo>
                <a:lnTo>
                  <a:pt x="1300954" y="1868543"/>
                </a:lnTo>
                <a:close/>
              </a:path>
            </a:pathLst>
          </a:custGeom>
          <a:gradFill>
            <a:gsLst>
              <a:gs pos="15000">
                <a:srgbClr val="00FFB9"/>
              </a:gs>
              <a:gs pos="80000">
                <a:srgbClr val="00E6DC"/>
              </a:gs>
            </a:gsLst>
            <a:lin ang="5400000" scaled="1"/>
          </a:gradFill>
          <a:ln w="615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4" name="Siemens Logo" descr="Siemens logo">
            <a:extLst>
              <a:ext uri="{FF2B5EF4-FFF2-40B4-BE49-F238E27FC236}">
                <a16:creationId xmlns:a16="http://schemas.microsoft.com/office/drawing/2014/main" id="{F8D833B7-9866-4D2D-AEB7-012D6DDE2A3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6AEDD147-ACC0-4A9C-9043-90612765C0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4131F54F-C70B-4435-91E6-F995F83E6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199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891" userDrawn="1">
          <p15:clr>
            <a:srgbClr val="65CEFF"/>
          </p15:clr>
        </p15:guide>
        <p15:guide id="5" orient="horz" pos="1073" userDrawn="1">
          <p15:clr>
            <a:srgbClr val="65CEFF"/>
          </p15:clr>
        </p15:guide>
        <p15:guide id="6" orient="horz" pos="2206" userDrawn="1">
          <p15:clr>
            <a:srgbClr val="65CEFF"/>
          </p15:clr>
        </p15:guide>
        <p15:guide id="7" orient="horz" pos="2343" userDrawn="1">
          <p15:clr>
            <a:srgbClr val="65CEFF"/>
          </p15:clr>
        </p15:guide>
        <p15:guide id="8" orient="horz" pos="3658" userDrawn="1">
          <p15:clr>
            <a:srgbClr val="65CEFF"/>
          </p15:clr>
        </p15:guide>
        <p15:guide id="9" orient="horz" pos="3885" userDrawn="1">
          <p15:clr>
            <a:srgbClr val="65CEFF"/>
          </p15:clr>
        </p15:guide>
        <p15:guide id="10" orient="horz" pos="4157" userDrawn="1">
          <p15:clr>
            <a:srgbClr val="65CEFF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986400" y="1270799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>
            <a:extLst>
              <a:ext uri="{FF2B5EF4-FFF2-40B4-BE49-F238E27FC236}">
                <a16:creationId xmlns:a16="http://schemas.microsoft.com/office/drawing/2014/main" id="{0EF6BB07-4F4E-4859-9572-DA63E35B93A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09BD8BE5-BFF2-469D-8B93-9556FCC45C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F9372441-FA7E-4481-BBC2-24CB6D301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416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801" userDrawn="1">
          <p15:clr>
            <a:srgbClr val="65CEFF"/>
          </p15:clr>
        </p15:guide>
        <p15:guide id="5" orient="horz" pos="3658" userDrawn="1">
          <p15:clr>
            <a:srgbClr val="65CEFF"/>
          </p15:clr>
        </p15:guide>
        <p15:guide id="6" orient="horz" pos="4157" userDrawn="1">
          <p15:clr>
            <a:srgbClr val="65CEFF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 descr="Statement text frame">
            <a:extLst>
              <a:ext uri="{FF2B5EF4-FFF2-40B4-BE49-F238E27FC236}">
                <a16:creationId xmlns:a16="http://schemas.microsoft.com/office/drawing/2014/main" id="{39939C22-A735-46A9-A277-A4B1B330F31C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986400" y="1271538"/>
            <a:ext cx="10800000" cy="4536000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90000"/>
              </a:lnSpc>
              <a:defRPr sz="8000" b="0">
                <a:gradFill>
                  <a:gsLst>
                    <a:gs pos="20000">
                      <a:srgbClr val="00FFB9"/>
                    </a:gs>
                    <a:gs pos="70000">
                      <a:srgbClr val="00E6DC"/>
                    </a:gs>
                  </a:gsLst>
                  <a:lin ang="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Siemens Logo" descr="Siemens logo">
            <a:extLst>
              <a:ext uri="{FF2B5EF4-FFF2-40B4-BE49-F238E27FC236}">
                <a16:creationId xmlns:a16="http://schemas.microsoft.com/office/drawing/2014/main" id="{F8D833B7-9866-4D2D-AEB7-012D6DDE2A3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9F9E844-3827-4B6C-9CB5-13C9A70DCD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D52C2AF7-8539-453F-BD56-35B696DB2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78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2" pos="6472">
          <p15:clr>
            <a:srgbClr val="65CEFF"/>
          </p15:clr>
        </p15:guide>
        <p15:guide id="3" pos="7425">
          <p15:clr>
            <a:srgbClr val="65CEFF"/>
          </p15:clr>
        </p15:guide>
        <p15:guide id="4" orient="horz" pos="801">
          <p15:clr>
            <a:srgbClr val="65CEFF"/>
          </p15:clr>
        </p15:guide>
        <p15:guide id="5" orient="horz" pos="3658">
          <p15:clr>
            <a:srgbClr val="65CEFF"/>
          </p15:clr>
        </p15:guide>
        <p15:guide id="6" orient="horz" pos="4157">
          <p15:clr>
            <a:srgbClr val="65CEFF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8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11376788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Arial, 80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2" y="3876677"/>
            <a:ext cx="9286875" cy="1930398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32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r>
              <a:rPr lang="en-US" dirty="0"/>
              <a:t>Subhead for headline size 80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129160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" descr="Slide headline">
            <a:extLst>
              <a:ext uri="{FF2B5EF4-FFF2-40B4-BE49-F238E27FC236}">
                <a16:creationId xmlns:a16="http://schemas.microsoft.com/office/drawing/2014/main" id="{B29E3DA4-014E-4F3D-8186-84366ADFC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1058400" y="1234800"/>
            <a:ext cx="9216000" cy="1162523"/>
          </a:xfrm>
          <a:noFill/>
        </p:spPr>
        <p:txBody>
          <a:bodyPr wrap="square" lIns="0" tIns="54000" rIns="0" bIns="0" anchor="t" anchorCtr="0">
            <a:spAutoFit/>
          </a:bodyPr>
          <a:lstStyle>
            <a:lvl1pPr marL="0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Contact</a:t>
            </a:r>
          </a:p>
        </p:txBody>
      </p:sp>
      <p:sp>
        <p:nvSpPr>
          <p:cNvPr id="3" name="Copy" descr="Content text frame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1058400" y="2397324"/>
            <a:ext cx="9216000" cy="3409751"/>
          </a:xfrm>
          <a:prstGeom prst="rect">
            <a:avLst/>
          </a:prstGeom>
        </p:spPr>
        <p:txBody>
          <a:bodyPr tIns="108000">
            <a:noAutofit/>
          </a:bodyPr>
          <a:lstStyle>
            <a:lvl1pPr marL="0" indent="0" algn="l">
              <a:spcAft>
                <a:spcPts val="0"/>
              </a:spcAft>
              <a:buNone/>
              <a:defRPr sz="1400">
                <a:solidFill>
                  <a:schemeClr val="tx1"/>
                </a:solidFill>
              </a:defRPr>
            </a:lvl1pPr>
            <a:lvl2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>
                <a:solidFill>
                  <a:schemeClr val="tx1"/>
                </a:solidFill>
              </a:defRPr>
            </a:lvl2pPr>
            <a:lvl3pPr marL="144000" indent="-144000" algn="l">
              <a:spcAft>
                <a:spcPts val="0"/>
              </a:spcAft>
              <a:buFont typeface="Arial" panose="020B0604020202020204" pitchFamily="34" charset="0"/>
              <a:buChar char="•"/>
              <a:defRPr sz="1400" b="0"/>
            </a:lvl3pPr>
            <a:lvl4pPr marL="0" indent="0" algn="l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/>
            </a:lvl4pPr>
            <a:lvl5pPr marL="144000" indent="-144000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>
                <a:solidFill>
                  <a:schemeClr val="tx1"/>
                </a:solidFill>
              </a:defRPr>
            </a:lvl5pPr>
            <a:lvl6pPr marL="360000" indent="-180000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6pPr>
            <a:lvl7pPr marL="360000" indent="-180000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7pPr>
            <a:lvl8pPr marL="540000" indent="-180000" algn="l"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8pPr>
            <a:lvl9pPr marL="540000" indent="-180000" algn="l"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/>
            </a:lvl9pPr>
          </a:lstStyle>
          <a:p>
            <a:pPr lvl="0"/>
            <a:r>
              <a:rPr lang="en-US" dirty="0"/>
              <a:t>Click to edit the contact</a:t>
            </a:r>
          </a:p>
          <a:p>
            <a:pPr lvl="1"/>
            <a:r>
              <a:rPr lang="en-US" dirty="0"/>
              <a:t>Name etc.</a:t>
            </a:r>
          </a:p>
          <a:p>
            <a:pPr lvl="2"/>
            <a:r>
              <a:rPr lang="en-US" dirty="0"/>
              <a:t>Skills etc.</a:t>
            </a:r>
          </a:p>
          <a:p>
            <a:pPr lvl="3"/>
            <a:r>
              <a:rPr lang="en-US" dirty="0"/>
              <a:t>Name etc. sublevel</a:t>
            </a:r>
          </a:p>
          <a:p>
            <a:pPr lvl="4"/>
            <a:r>
              <a:rPr lang="en-US" dirty="0"/>
              <a:t>Skills etc. sublevel</a:t>
            </a:r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5FD2C39E-5D81-4A0E-9F45-90932890088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black">
          <a:xfrm>
            <a:off x="10635188" y="6418800"/>
            <a:ext cx="1152000" cy="183168"/>
          </a:xfrm>
          <a:prstGeom prst="rect">
            <a:avLst/>
          </a:prstGeom>
        </p:spPr>
      </p:pic>
      <p:sp>
        <p:nvSpPr>
          <p:cNvPr id="8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279A350-3BB2-4CA2-A422-8F5A951F6F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 bwMode="black"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2023 | Author | Department | YYYY-MM-DD</a:t>
            </a:r>
          </a:p>
        </p:txBody>
      </p:sp>
      <p:sp>
        <p:nvSpPr>
          <p:cNvPr id="9" name="Slide Number Placeholder">
            <a:extLst>
              <a:ext uri="{FF2B5EF4-FFF2-40B4-BE49-F238E27FC236}">
                <a16:creationId xmlns:a16="http://schemas.microsoft.com/office/drawing/2014/main" id="{CFF9630D-791D-45AE-8E5E-36F747F59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black"/>
        <p:txBody>
          <a:bodyPr/>
          <a:lstStyle/>
          <a:p>
            <a:r>
              <a:rPr lang="en-US" dirty="0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799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 userDrawn="1">
          <p15:clr>
            <a:srgbClr val="65CEFF"/>
          </p15:clr>
        </p15:guide>
        <p15:guide id="2" pos="6472" userDrawn="1">
          <p15:clr>
            <a:srgbClr val="65CEFF"/>
          </p15:clr>
        </p15:guide>
        <p15:guide id="3" pos="7425" userDrawn="1">
          <p15:clr>
            <a:srgbClr val="65CEFF"/>
          </p15:clr>
        </p15:guide>
        <p15:guide id="4" orient="horz" pos="778" userDrawn="1">
          <p15:clr>
            <a:srgbClr val="65CEFF"/>
          </p15:clr>
        </p15:guide>
        <p15:guide id="5" orient="horz" pos="3658" userDrawn="1">
          <p15:clr>
            <a:srgbClr val="65CEFF"/>
          </p15:clr>
        </p15:guide>
        <p15:guide id="6" orient="horz" pos="4157" userDrawn="1">
          <p15:clr>
            <a:srgbClr val="65CE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6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3"/>
            <a:ext cx="11376000" cy="2769989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6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60 </a:t>
            </a:r>
            <a:r>
              <a:rPr lang="en-US" dirty="0" err="1"/>
              <a:t>pt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3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4184453"/>
            <a:ext cx="9288000" cy="1622622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24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24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60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415397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mask&amp;blur Transformation 40pt (motif 2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 descr="Headline of the presentation">
            <a:extLst>
              <a:ext uri="{FF2B5EF4-FFF2-40B4-BE49-F238E27FC236}">
                <a16:creationId xmlns:a16="http://schemas.microsoft.com/office/drawing/2014/main" id="{B3CAAA86-26BD-41E0-A26A-7AF592C3A3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410400" y="1414464"/>
            <a:ext cx="9288000" cy="2462213"/>
          </a:xfrm>
          <a:noFill/>
        </p:spPr>
        <p:txBody>
          <a:bodyPr wrap="square" rIns="0" bIns="0" anchor="b" anchorCtr="0">
            <a:spAutoFit/>
          </a:bodyPr>
          <a:lstStyle>
            <a:lvl1pPr marL="0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chart, </a:t>
            </a:r>
            <a:br>
              <a:rPr lang="en-US" dirty="0"/>
            </a:br>
            <a:r>
              <a:rPr lang="en-US" dirty="0"/>
              <a:t>Arial Regular, 40 </a:t>
            </a:r>
            <a:r>
              <a:rPr lang="en-US" dirty="0" err="1"/>
              <a:t>pt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extra long headlines,</a:t>
            </a:r>
            <a:br>
              <a:rPr lang="en-US" dirty="0"/>
            </a:br>
            <a:r>
              <a:rPr lang="en-US" dirty="0"/>
              <a:t>4 lines</a:t>
            </a:r>
          </a:p>
        </p:txBody>
      </p:sp>
      <p:sp>
        <p:nvSpPr>
          <p:cNvPr id="3" name="Subhead" descr="Subheadline of the presentation">
            <a:extLst>
              <a:ext uri="{FF2B5EF4-FFF2-40B4-BE49-F238E27FC236}">
                <a16:creationId xmlns:a16="http://schemas.microsoft.com/office/drawing/2014/main" id="{89304306-5233-4901-B576-444696A2EA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black">
          <a:xfrm>
            <a:off x="411163" y="3876675"/>
            <a:ext cx="9288000" cy="1930123"/>
          </a:xfrm>
          <a:prstGeom prst="rect">
            <a:avLst/>
          </a:prstGeom>
        </p:spPr>
        <p:txBody>
          <a:bodyPr lIns="0" tIns="370800">
            <a:noAutofit/>
          </a:bodyPr>
          <a:lstStyle>
            <a:lvl1pPr marL="0" indent="0" algn="l">
              <a:spcAft>
                <a:spcPts val="300"/>
              </a:spcAft>
              <a:buNone/>
              <a:defRPr sz="1600">
                <a:solidFill>
                  <a:schemeClr val="tx1"/>
                </a:solidFill>
              </a:defRPr>
            </a:lvl1pPr>
            <a:lvl2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600"/>
            </a:lvl2pPr>
            <a:lvl3pPr marL="0" indent="0" algn="l">
              <a:spcAft>
                <a:spcPts val="300"/>
              </a:spcAft>
              <a:buNone/>
              <a:defRPr sz="1600"/>
            </a:lvl3pPr>
            <a:lvl4pPr marL="0" indent="0" algn="l">
              <a:buNone/>
              <a:defRPr sz="160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/>
            </a:lvl9pPr>
          </a:lstStyle>
          <a:p>
            <a:pPr lvl="0"/>
            <a:r>
              <a:rPr lang="en-US" dirty="0"/>
              <a:t>Subhead for headline size 40 </a:t>
            </a:r>
            <a:r>
              <a:rPr lang="en-US" dirty="0" err="1"/>
              <a:t>pt</a:t>
            </a:r>
            <a:endParaRPr lang="en-US" dirty="0"/>
          </a:p>
        </p:txBody>
      </p:sp>
      <p:pic>
        <p:nvPicPr>
          <p:cNvPr id="10" name="Siemens Logo" descr="Siemens logo">
            <a:extLst>
              <a:ext uri="{FF2B5EF4-FFF2-40B4-BE49-F238E27FC236}">
                <a16:creationId xmlns:a16="http://schemas.microsoft.com/office/drawing/2014/main" id="{9A561178-96D2-407A-94C5-91A37401F65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 bwMode="black">
          <a:xfrm>
            <a:off x="10274400" y="6364800"/>
            <a:ext cx="1512000" cy="240408"/>
          </a:xfrm>
          <a:prstGeom prst="rect">
            <a:avLst/>
          </a:prstGeom>
        </p:spPr>
      </p:pic>
      <p:sp>
        <p:nvSpPr>
          <p:cNvPr id="2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36983F93-FD6F-4DAC-8F23-D4EF00A042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black">
          <a:xfrm>
            <a:off x="411163" y="6310800"/>
            <a:ext cx="9288000" cy="547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Restricted | © Siemens 20XX | Author | Department | YYYY-MM-DD</a:t>
            </a:r>
          </a:p>
        </p:txBody>
      </p:sp>
    </p:spTree>
    <p:extLst>
      <p:ext uri="{BB962C8B-B14F-4D97-AF65-F5344CB8AC3E}">
        <p14:creationId xmlns:p14="http://schemas.microsoft.com/office/powerpoint/2010/main" val="3361385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259">
          <p15:clr>
            <a:srgbClr val="65CEFF"/>
          </p15:clr>
        </p15:guide>
        <p15:guide id="3" pos="6109">
          <p15:clr>
            <a:srgbClr val="65CEFF"/>
          </p15:clr>
        </p15:guide>
        <p15:guide id="4" pos="7425">
          <p15:clr>
            <a:srgbClr val="65CEFF"/>
          </p15:clr>
        </p15:guide>
        <p15:guide id="5" orient="horz" pos="891">
          <p15:clr>
            <a:srgbClr val="65CEFF"/>
          </p15:clr>
        </p15:guide>
        <p15:guide id="6" orient="horz" pos="3658">
          <p15:clr>
            <a:srgbClr val="65CEFF"/>
          </p15:clr>
        </p15:guide>
        <p15:guide id="7" orient="horz" pos="4157">
          <p15:clr>
            <a:srgbClr val="65CEF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 descr="Slide headline">
            <a:extLst>
              <a:ext uri="{FF2B5EF4-FFF2-40B4-BE49-F238E27FC236}">
                <a16:creationId xmlns:a16="http://schemas.microsoft.com/office/drawing/2014/main" id="{2500D031-E8B7-42AD-B616-57A243A31EFA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10400" y="478800"/>
            <a:ext cx="9863997" cy="576000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" descr="Content text frame">
            <a:extLst>
              <a:ext uri="{FF2B5EF4-FFF2-40B4-BE49-F238E27FC236}">
                <a16:creationId xmlns:a16="http://schemas.microsoft.com/office/drawing/2014/main" id="{6750A408-ED0E-47CF-AC3A-5AD4A6E25CE3}"/>
              </a:ext>
            </a:extLst>
          </p:cNvPr>
          <p:cNvSpPr>
            <a:spLocks noGrp="1"/>
          </p:cNvSpPr>
          <p:nvPr>
            <p:ph type="body" idx="1"/>
          </p:nvPr>
        </p:nvSpPr>
        <p:spPr bwMode="black">
          <a:xfrm>
            <a:off x="411161" y="1414800"/>
            <a:ext cx="7200000" cy="45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" descr="Footer with copyright, author and department information, and date">
            <a:extLst>
              <a:ext uri="{FF2B5EF4-FFF2-40B4-BE49-F238E27FC236}">
                <a16:creationId xmlns:a16="http://schemas.microsoft.com/office/drawing/2014/main" id="{4F5CAFE5-0972-49AB-B42B-7C613C153A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black">
          <a:xfrm>
            <a:off x="1059160" y="6310800"/>
            <a:ext cx="9216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Restricted | © Siemens 2023 | Author | Department | YYYY-MM-DD</a:t>
            </a:r>
          </a:p>
        </p:txBody>
      </p:sp>
      <p:sp>
        <p:nvSpPr>
          <p:cNvPr id="6" name="Slide Number Placeholder" descr="Page number">
            <a:extLst>
              <a:ext uri="{FF2B5EF4-FFF2-40B4-BE49-F238E27FC236}">
                <a16:creationId xmlns:a16="http://schemas.microsoft.com/office/drawing/2014/main" id="{1C051FD7-F65C-4306-9083-C9770A0AF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black">
          <a:xfrm>
            <a:off x="411162" y="6310800"/>
            <a:ext cx="648000" cy="547200"/>
          </a:xfrm>
          <a:prstGeom prst="rect">
            <a:avLst/>
          </a:prstGeom>
        </p:spPr>
        <p:txBody>
          <a:bodyPr vert="horz" lIns="0" tIns="0" rIns="0" bIns="61200" rtlCol="0" anchor="ctr" anchorCtr="0"/>
          <a:lstStyle>
            <a:lvl1pPr algn="l">
              <a:lnSpc>
                <a:spcPct val="100000"/>
              </a:lnSpc>
              <a:defRPr sz="9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58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9" r:id="rId2"/>
    <p:sldLayoutId id="2147483720" r:id="rId3"/>
    <p:sldLayoutId id="2147483776" r:id="rId4"/>
    <p:sldLayoutId id="2147483777" r:id="rId5"/>
    <p:sldLayoutId id="2147483778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73" r:id="rId13"/>
    <p:sldLayoutId id="2147483774" r:id="rId14"/>
    <p:sldLayoutId id="2147483775" r:id="rId15"/>
    <p:sldLayoutId id="2147483781" r:id="rId16"/>
    <p:sldLayoutId id="2147483782" r:id="rId17"/>
    <p:sldLayoutId id="2147483783" r:id="rId18"/>
    <p:sldLayoutId id="2147483790" r:id="rId19"/>
    <p:sldLayoutId id="2147483791" r:id="rId20"/>
    <p:sldLayoutId id="2147483792" r:id="rId21"/>
    <p:sldLayoutId id="2147483770" r:id="rId22"/>
    <p:sldLayoutId id="2147483771" r:id="rId23"/>
    <p:sldLayoutId id="2147483772" r:id="rId24"/>
    <p:sldLayoutId id="2147483784" r:id="rId25"/>
    <p:sldLayoutId id="2147483785" r:id="rId26"/>
    <p:sldLayoutId id="2147483786" r:id="rId27"/>
    <p:sldLayoutId id="2147483787" r:id="rId28"/>
    <p:sldLayoutId id="2147483788" r:id="rId29"/>
    <p:sldLayoutId id="2147483789" r:id="rId30"/>
    <p:sldLayoutId id="2147483724" r:id="rId31"/>
    <p:sldLayoutId id="2147483725" r:id="rId32"/>
    <p:sldLayoutId id="2147483726" r:id="rId33"/>
    <p:sldLayoutId id="2147483730" r:id="rId34"/>
    <p:sldLayoutId id="2147483731" r:id="rId35"/>
    <p:sldLayoutId id="2147483732" r:id="rId36"/>
    <p:sldLayoutId id="2147483727" r:id="rId37"/>
    <p:sldLayoutId id="2147483728" r:id="rId38"/>
    <p:sldLayoutId id="2147483729" r:id="rId39"/>
    <p:sldLayoutId id="2147483736" r:id="rId40"/>
    <p:sldLayoutId id="2147483737" r:id="rId41"/>
    <p:sldLayoutId id="2147483738" r:id="rId42"/>
    <p:sldLayoutId id="2147483753" r:id="rId43"/>
    <p:sldLayoutId id="2147483754" r:id="rId44"/>
    <p:sldLayoutId id="2147483755" r:id="rId45"/>
    <p:sldLayoutId id="2147483739" r:id="rId46"/>
    <p:sldLayoutId id="2147483740" r:id="rId47"/>
    <p:sldLayoutId id="2147483741" r:id="rId48"/>
    <p:sldLayoutId id="2147483744" r:id="rId49"/>
    <p:sldLayoutId id="2147483756" r:id="rId50"/>
    <p:sldLayoutId id="2147483655" r:id="rId51"/>
    <p:sldLayoutId id="2147483677" r:id="rId52"/>
    <p:sldLayoutId id="2147483779" r:id="rId53"/>
    <p:sldLayoutId id="2147483709" r:id="rId54"/>
    <p:sldLayoutId id="2147483691" r:id="rId55"/>
    <p:sldLayoutId id="2147483692" r:id="rId56"/>
    <p:sldLayoutId id="2147483780" r:id="rId57"/>
    <p:sldLayoutId id="2147483650" r:id="rId58"/>
    <p:sldLayoutId id="2147483665" r:id="rId59"/>
    <p:sldLayoutId id="2147483666" r:id="rId60"/>
    <p:sldLayoutId id="2147483697" r:id="rId61"/>
    <p:sldLayoutId id="2147483698" r:id="rId62"/>
    <p:sldLayoutId id="2147483652" r:id="rId63"/>
    <p:sldLayoutId id="2147483694" r:id="rId64"/>
    <p:sldLayoutId id="2147483687" r:id="rId65"/>
    <p:sldLayoutId id="2147483690" r:id="rId66"/>
    <p:sldLayoutId id="2147483681" r:id="rId67"/>
    <p:sldLayoutId id="2147483682" r:id="rId68"/>
    <p:sldLayoutId id="2147483711" r:id="rId69"/>
    <p:sldLayoutId id="2147483678" r:id="rId7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2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4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jan.Nalivaika.ext@siemens.com" TargetMode="External"/><Relationship Id="rId2" Type="http://schemas.openxmlformats.org/officeDocument/2006/relationships/hyperlink" Target="mailto:jan.nalivaika.ext@siemens.com" TargetMode="External"/><Relationship Id="rId1" Type="http://schemas.openxmlformats.org/officeDocument/2006/relationships/slideLayout" Target="../slideLayouts/slideLayout70.xml"/><Relationship Id="rId4" Type="http://schemas.openxmlformats.org/officeDocument/2006/relationships/hyperlink" Target="mailto:ludwig.siebert@iwb.tum.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6AD0D-5C18-3DDA-653C-7F18EBBCF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00" y="367259"/>
            <a:ext cx="11376788" cy="3440243"/>
          </a:xfrm>
        </p:spPr>
        <p:txBody>
          <a:bodyPr/>
          <a:lstStyle/>
          <a:p>
            <a:r>
              <a:rPr lang="en-US" sz="3600" noProof="0" dirty="0"/>
              <a:t>Master-Thesis</a:t>
            </a:r>
            <a:br>
              <a:rPr lang="en-US" sz="3600" noProof="0" dirty="0"/>
            </a:br>
            <a:br>
              <a:rPr lang="en-US" sz="6600" noProof="0" dirty="0"/>
            </a:br>
            <a:r>
              <a:rPr lang="en-US" sz="3600" i="1" kern="100" dirty="0">
                <a:effectLst/>
                <a:latin typeface="Siemens Slab Black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Methodical Approach for Analyzing Process Parameters and Optimizing Boundary Conditions in </a:t>
            </a:r>
            <a:r>
              <a:rPr lang="en-US" sz="3600" i="1" kern="100" dirty="0" err="1">
                <a:effectLst/>
                <a:latin typeface="Siemens Slab Black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Mutli</a:t>
            </a:r>
            <a:r>
              <a:rPr lang="en-US" sz="3600" i="1" kern="100" dirty="0">
                <a:effectLst/>
                <a:latin typeface="Siemens Slab Black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-Axis Robot Programs</a:t>
            </a:r>
            <a:endParaRPr lang="en-DE" sz="6600" dirty="0">
              <a:latin typeface="Siemens Slab Black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76E8A-A7CE-E05D-D39E-5ABD5347C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z="2800" dirty="0"/>
              <a:t>Status Update: Week 03</a:t>
            </a:r>
          </a:p>
          <a:p>
            <a:r>
              <a:rPr lang="de-DE" sz="2800" dirty="0"/>
              <a:t>16.10.2023 – 22.10.2023</a:t>
            </a:r>
          </a:p>
          <a:p>
            <a:r>
              <a:rPr lang="de-DE" sz="2800" dirty="0"/>
              <a:t>Jan Nalivaika</a:t>
            </a:r>
          </a:p>
          <a:p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E04175-080B-984A-3D30-1BD1DBD7DB2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77075" y="6459043"/>
            <a:ext cx="11781600" cy="179882"/>
          </a:xfrm>
        </p:spPr>
        <p:txBody>
          <a:bodyPr/>
          <a:lstStyle/>
          <a:p>
            <a:r>
              <a:rPr lang="en-US" dirty="0"/>
              <a:t> © Siemens 2023 | Jan Nalivaika | T AMM FMP-DE | 20.10.2023</a:t>
            </a:r>
          </a:p>
        </p:txBody>
      </p:sp>
    </p:spTree>
    <p:extLst>
      <p:ext uri="{BB962C8B-B14F-4D97-AF65-F5344CB8AC3E}">
        <p14:creationId xmlns:p14="http://schemas.microsoft.com/office/powerpoint/2010/main" val="1356928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65E70F-E163-1351-4CC9-5C17E7DDEE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Siemens 2023 | Jan Nalivaika | T AMM FMP-DE | 20.10.2023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97A77E-804B-BC2E-ADB5-1154A99525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15EBE321-CBB1-4E91-BD14-37C8D44326F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itle 8">
            <a:extLst>
              <a:ext uri="{FF2B5EF4-FFF2-40B4-BE49-F238E27FC236}">
                <a16:creationId xmlns:a16="http://schemas.microsoft.com/office/drawing/2014/main" id="{4BC8BA87-03E3-D756-E4D9-FABCBF996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048" y="488770"/>
            <a:ext cx="9863997" cy="576000"/>
          </a:xfrm>
        </p:spPr>
        <p:txBody>
          <a:bodyPr/>
          <a:lstStyle/>
          <a:p>
            <a:r>
              <a:rPr lang="en-US" dirty="0"/>
              <a:t>Recap : Week_02</a:t>
            </a:r>
            <a:br>
              <a:rPr lang="en-US" dirty="0"/>
            </a:br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93122D-9FC7-4219-1A51-B4021C76C2F2}"/>
              </a:ext>
            </a:extLst>
          </p:cNvPr>
          <p:cNvSpPr txBox="1"/>
          <p:nvPr/>
        </p:nvSpPr>
        <p:spPr>
          <a:xfrm>
            <a:off x="410400" y="1582340"/>
            <a:ext cx="105918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VIP:</a:t>
            </a:r>
          </a:p>
          <a:p>
            <a:pPr marL="285750" indent="-285750">
              <a:buFontTx/>
              <a:buChar char="-"/>
            </a:pPr>
            <a:r>
              <a:rPr lang="de-DE" dirty="0">
                <a:solidFill>
                  <a:schemeClr val="tx1"/>
                </a:solidFill>
              </a:rPr>
              <a:t>Aufgabenstellung</a:t>
            </a:r>
          </a:p>
          <a:p>
            <a:pPr marL="285750" indent="-285750">
              <a:buFontTx/>
              <a:buChar char="-"/>
            </a:pPr>
            <a:r>
              <a:rPr lang="de-DE" dirty="0">
                <a:solidFill>
                  <a:schemeClr val="tx1"/>
                </a:solidFill>
              </a:rPr>
              <a:t>Anmeldung</a:t>
            </a:r>
          </a:p>
          <a:p>
            <a:pPr marL="285750" indent="-285750">
              <a:buFontTx/>
              <a:buChar char="-"/>
            </a:pPr>
            <a:r>
              <a:rPr lang="de-DE" dirty="0">
                <a:solidFill>
                  <a:schemeClr val="tx1"/>
                </a:solidFill>
              </a:rPr>
              <a:t>Vereinbarung</a:t>
            </a:r>
          </a:p>
          <a:p>
            <a:pPr marL="285750" indent="-285750">
              <a:buFontTx/>
              <a:buChar char="-"/>
            </a:pPr>
            <a:r>
              <a:rPr lang="de-DE" dirty="0">
                <a:solidFill>
                  <a:schemeClr val="tx1"/>
                </a:solidFill>
              </a:rPr>
              <a:t>Exposee</a:t>
            </a:r>
          </a:p>
          <a:p>
            <a:pPr marL="285750" indent="-285750">
              <a:buFontTx/>
              <a:buChar char="-"/>
            </a:pPr>
            <a:endParaRPr lang="de-DE" dirty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Not VIP</a:t>
            </a:r>
          </a:p>
          <a:p>
            <a:pPr marL="285750" indent="-285750">
              <a:buFontTx/>
              <a:buChar char="-"/>
            </a:pPr>
            <a:r>
              <a:rPr lang="de-DE" dirty="0">
                <a:solidFill>
                  <a:schemeClr val="tx1"/>
                </a:solidFill>
              </a:rPr>
              <a:t>NX</a:t>
            </a:r>
          </a:p>
          <a:p>
            <a:pPr marL="285750" indent="-285750">
              <a:buFontTx/>
              <a:buChar char="-"/>
            </a:pPr>
            <a:r>
              <a:rPr lang="de-DE" dirty="0">
                <a:solidFill>
                  <a:schemeClr val="tx1"/>
                </a:solidFill>
              </a:rPr>
              <a:t>Table </a:t>
            </a:r>
            <a:r>
              <a:rPr lang="de-DE" dirty="0" err="1">
                <a:solidFill>
                  <a:schemeClr val="tx1"/>
                </a:solidFill>
              </a:rPr>
              <a:t>of</a:t>
            </a:r>
            <a:r>
              <a:rPr lang="de-DE" dirty="0">
                <a:solidFill>
                  <a:schemeClr val="tx1"/>
                </a:solidFill>
              </a:rPr>
              <a:t> Content</a:t>
            </a:r>
          </a:p>
          <a:p>
            <a:pPr marL="285750" indent="-285750">
              <a:buFontTx/>
              <a:buChar char="-"/>
            </a:pPr>
            <a:endParaRPr lang="de-DE" dirty="0">
              <a:solidFill>
                <a:schemeClr val="tx1"/>
              </a:solidFill>
            </a:endParaRPr>
          </a:p>
          <a:p>
            <a:r>
              <a:rPr lang="de-DE" dirty="0">
                <a:solidFill>
                  <a:schemeClr val="tx1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83012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EF7BA6B8-2D49-49EE-AA38-401584ACB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162" y="478800"/>
            <a:ext cx="9216000" cy="968624"/>
          </a:xfrm>
        </p:spPr>
        <p:txBody>
          <a:bodyPr/>
          <a:lstStyle/>
          <a:p>
            <a:r>
              <a:rPr lang="en-US" sz="6600" noProof="0" dirty="0"/>
              <a:t>Contact</a:t>
            </a:r>
          </a:p>
        </p:txBody>
      </p:sp>
      <p:sp>
        <p:nvSpPr>
          <p:cNvPr id="3" name="Subtitle" descr="Sample contact data">
            <a:extLst>
              <a:ext uri="{FF2B5EF4-FFF2-40B4-BE49-F238E27FC236}">
                <a16:creationId xmlns:a16="http://schemas.microsoft.com/office/drawing/2014/main" id="{A8C0B1B3-7902-4A0F-A274-1F5878B81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125" y="1527634"/>
            <a:ext cx="4570406" cy="1789677"/>
          </a:xfrm>
        </p:spPr>
        <p:txBody>
          <a:bodyPr/>
          <a:lstStyle/>
          <a:p>
            <a:pPr lvl="1"/>
            <a:r>
              <a:rPr lang="en-US" noProof="0" dirty="0"/>
              <a:t>Jan Nalivaika (TUM) </a:t>
            </a:r>
            <a:r>
              <a:rPr lang="en-US" dirty="0"/>
              <a:t>Student</a:t>
            </a:r>
            <a:br>
              <a:rPr lang="en-US" noProof="0" dirty="0"/>
            </a:br>
            <a:r>
              <a:rPr lang="de-DE" b="0" noProof="0" dirty="0"/>
              <a:t>Otto-Hahn-Ring 6</a:t>
            </a:r>
          </a:p>
          <a:p>
            <a:r>
              <a:rPr lang="de-DE" noProof="0" dirty="0"/>
              <a:t>81739 Munich, Germany</a:t>
            </a:r>
          </a:p>
          <a:p>
            <a:pPr lvl="1"/>
            <a:r>
              <a:rPr lang="en-US" b="0" noProof="0" dirty="0"/>
              <a:t>Phone +49 163 7180148</a:t>
            </a:r>
          </a:p>
          <a:p>
            <a:pPr lvl="1"/>
            <a:r>
              <a:rPr lang="en-US" b="0" noProof="0" dirty="0"/>
              <a:t>E-mail</a:t>
            </a:r>
            <a:r>
              <a:rPr lang="en-US" noProof="0" dirty="0"/>
              <a:t> </a:t>
            </a:r>
            <a:r>
              <a:rPr lang="en-US" noProof="0" dirty="0">
                <a:solidFill>
                  <a:srgbClr val="00E6D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jan.nalivaika.ext@siemens.com</a:t>
            </a:r>
            <a:br>
              <a:rPr lang="en-US" dirty="0">
                <a:solidFill>
                  <a:srgbClr val="00E6DC"/>
                </a:solidFill>
              </a:rPr>
            </a:br>
            <a:r>
              <a:rPr lang="en-US" dirty="0">
                <a:solidFill>
                  <a:srgbClr val="00E6DC"/>
                </a:solidFill>
              </a:rPr>
              <a:t>           </a:t>
            </a:r>
            <a:r>
              <a:rPr lang="en-US" dirty="0">
                <a:solidFill>
                  <a:srgbClr val="00E6D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nalivaika@outlook.de</a:t>
            </a:r>
            <a:endParaRPr lang="en-US" dirty="0">
              <a:solidFill>
                <a:srgbClr val="00E6DC"/>
              </a:solidFill>
            </a:endParaRPr>
          </a:p>
          <a:p>
            <a:pPr lvl="1"/>
            <a:endParaRPr lang="en-US" noProof="0" dirty="0"/>
          </a:p>
        </p:txBody>
      </p:sp>
      <p:sp>
        <p:nvSpPr>
          <p:cNvPr id="9" name="Subtitle" descr="Sample contact data">
            <a:extLst>
              <a:ext uri="{FF2B5EF4-FFF2-40B4-BE49-F238E27FC236}">
                <a16:creationId xmlns:a16="http://schemas.microsoft.com/office/drawing/2014/main" id="{4260123B-8C19-0428-361A-BD74A9985971}"/>
              </a:ext>
            </a:extLst>
          </p:cNvPr>
          <p:cNvSpPr txBox="1">
            <a:spLocks/>
          </p:cNvSpPr>
          <p:nvPr/>
        </p:nvSpPr>
        <p:spPr bwMode="black">
          <a:xfrm>
            <a:off x="4663203" y="1527634"/>
            <a:ext cx="3358702" cy="2911016"/>
          </a:xfrm>
          <a:prstGeom prst="rect">
            <a:avLst/>
          </a:prstGeom>
        </p:spPr>
        <p:txBody>
          <a:bodyPr vert="horz" lIns="0" tIns="108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Marius Breuer (Siemens AG) </a:t>
            </a:r>
          </a:p>
          <a:p>
            <a:pPr>
              <a:buClrTx/>
            </a:pPr>
            <a:r>
              <a:rPr lang="en-US" dirty="0"/>
              <a:t>Supervisor</a:t>
            </a:r>
            <a:br>
              <a:rPr lang="en-US" dirty="0"/>
            </a:br>
            <a:r>
              <a:rPr lang="de-DE" dirty="0"/>
              <a:t>Otto-Hahn-Ring 6</a:t>
            </a:r>
          </a:p>
          <a:p>
            <a:pPr>
              <a:buClrTx/>
            </a:pPr>
            <a:r>
              <a:rPr lang="de-DE" dirty="0"/>
              <a:t>81739 Munich, Germany</a:t>
            </a:r>
          </a:p>
          <a:p>
            <a:pPr lvl="1"/>
            <a:r>
              <a:rPr lang="en-US" b="0" dirty="0"/>
              <a:t>Phone +49 (172) 8396287</a:t>
            </a:r>
          </a:p>
          <a:p>
            <a:pPr lvl="1"/>
            <a:r>
              <a:rPr lang="en-US" b="0" dirty="0"/>
              <a:t>E-mail </a:t>
            </a:r>
            <a:r>
              <a:rPr lang="en-US" u="sng" dirty="0">
                <a:solidFill>
                  <a:srgbClr val="00E6DC"/>
                </a:solidFill>
              </a:rPr>
              <a:t>marius.breuer@siemens.com</a:t>
            </a:r>
          </a:p>
        </p:txBody>
      </p:sp>
      <p:sp>
        <p:nvSpPr>
          <p:cNvPr id="10" name="Subtitle" descr="Sample contact data">
            <a:extLst>
              <a:ext uri="{FF2B5EF4-FFF2-40B4-BE49-F238E27FC236}">
                <a16:creationId xmlns:a16="http://schemas.microsoft.com/office/drawing/2014/main" id="{235FC131-8B33-9083-1C37-E2D29583AD72}"/>
              </a:ext>
            </a:extLst>
          </p:cNvPr>
          <p:cNvSpPr txBox="1">
            <a:spLocks/>
          </p:cNvSpPr>
          <p:nvPr/>
        </p:nvSpPr>
        <p:spPr bwMode="black">
          <a:xfrm>
            <a:off x="496125" y="3939646"/>
            <a:ext cx="3358702" cy="1672506"/>
          </a:xfrm>
          <a:prstGeom prst="rect">
            <a:avLst/>
          </a:prstGeom>
        </p:spPr>
        <p:txBody>
          <a:bodyPr vert="horz" lIns="0" tIns="10800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4000" indent="-144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Ludwig Siebert (TUM-IBW) </a:t>
            </a:r>
          </a:p>
          <a:p>
            <a:pPr>
              <a:buClrTx/>
            </a:pPr>
            <a:r>
              <a:rPr lang="en-US" dirty="0"/>
              <a:t>Supervisor</a:t>
            </a:r>
            <a:br>
              <a:rPr lang="en-US" dirty="0"/>
            </a:br>
            <a:r>
              <a:rPr lang="de-DE" dirty="0" err="1"/>
              <a:t>Boltzmannstr</a:t>
            </a:r>
            <a:r>
              <a:rPr lang="de-DE" dirty="0"/>
              <a:t>. 15</a:t>
            </a:r>
          </a:p>
          <a:p>
            <a:pPr>
              <a:buClrTx/>
            </a:pPr>
            <a:r>
              <a:rPr lang="de-DE" dirty="0"/>
              <a:t>85748 Garching at Munich</a:t>
            </a:r>
          </a:p>
          <a:p>
            <a:pPr>
              <a:lnSpc>
                <a:spcPct val="150000"/>
              </a:lnSpc>
              <a:buClrTx/>
            </a:pPr>
            <a:r>
              <a:rPr lang="en-US" dirty="0"/>
              <a:t>Phone +49 (89) 289 – 15578</a:t>
            </a:r>
          </a:p>
          <a:p>
            <a:pPr>
              <a:lnSpc>
                <a:spcPct val="150000"/>
              </a:lnSpc>
              <a:buClrTx/>
            </a:pPr>
            <a:r>
              <a:rPr lang="en-US" dirty="0"/>
              <a:t>E-mail</a:t>
            </a:r>
            <a:r>
              <a:rPr lang="en-US" b="1" dirty="0"/>
              <a:t> </a:t>
            </a:r>
            <a:r>
              <a:rPr lang="en-US" b="1" i="0" u="none" strike="noStrike" dirty="0">
                <a:solidFill>
                  <a:srgbClr val="00E6DC"/>
                </a:solidFill>
                <a:effectLst/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ludwig.siebert@iwb.tum.de</a:t>
            </a:r>
            <a:endParaRPr lang="en-US" b="1" u="sng" dirty="0">
              <a:solidFill>
                <a:srgbClr val="00E6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4083358"/>
      </p:ext>
    </p:extLst>
  </p:cSld>
  <p:clrMapOvr>
    <a:masterClrMapping/>
  </p:clrMapOvr>
</p:sld>
</file>

<file path=ppt/theme/theme1.xml><?xml version="1.0" encoding="utf-8"?>
<a:theme xmlns:a="http://schemas.openxmlformats.org/drawingml/2006/main" name="Siemens 2022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C1B6"/>
      </a:hlink>
      <a:folHlink>
        <a:srgbClr val="00C1B6"/>
      </a:folHlink>
    </a:clrScheme>
    <a:fontScheme name="Siemens AG Theme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08000" tIns="72000" rIns="108000" bIns="72000" rtlCol="0" anchor="t" anchorCtr="0"/>
      <a:lstStyle>
        <a:defPPr algn="l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extraClrSchemeLst/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sie-ppt-O365-16x9-standard-eng-v3-4-4.pptx" id="{546CC482-0BBB-4CFB-B701-E3D0627EFDB3}" vid="{22300633-0624-408C-B4D8-A1C9F6F4C759}"/>
    </a:ext>
  </a:extLst>
</a:theme>
</file>

<file path=ppt/theme/theme2.xml><?xml version="1.0" encoding="utf-8"?>
<a:theme xmlns:a="http://schemas.openxmlformats.org/drawingml/2006/main" name="Office Theme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FFB9"/>
      </a:hlink>
      <a:folHlink>
        <a:srgbClr val="00E6DC"/>
      </a:folHlink>
    </a:clrScheme>
    <a:fontScheme name="Siemens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iemens AG Theme Color">
      <a:dk1>
        <a:srgbClr val="000000"/>
      </a:dk1>
      <a:lt1>
        <a:sysClr val="window" lastClr="FFFFFF"/>
      </a:lt1>
      <a:dk2>
        <a:srgbClr val="000028"/>
      </a:dk2>
      <a:lt2>
        <a:srgbClr val="F3F3F0"/>
      </a:lt2>
      <a:accent1>
        <a:srgbClr val="009999"/>
      </a:accent1>
      <a:accent2>
        <a:srgbClr val="00D7A0"/>
      </a:accent2>
      <a:accent3>
        <a:srgbClr val="00BEDC"/>
      </a:accent3>
      <a:accent4>
        <a:srgbClr val="0087BE"/>
      </a:accent4>
      <a:accent5>
        <a:srgbClr val="00557C"/>
      </a:accent5>
      <a:accent6>
        <a:srgbClr val="000028"/>
      </a:accent6>
      <a:hlink>
        <a:srgbClr val="00FFB9"/>
      </a:hlink>
      <a:folHlink>
        <a:srgbClr val="00E6DC"/>
      </a:folHlink>
    </a:clrScheme>
    <a:fontScheme name="Siemens A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Siemens Petrol | 0 153 153">
      <a:srgbClr val="009999"/>
    </a:custClr>
    <a:custClr name="Light Petrol | 0 193 182">
      <a:srgbClr val="00C1B6"/>
    </a:custClr>
    <a:custClr name="Dark Sand | 170 170 150">
      <a:srgbClr val="AAAA96"/>
    </a:custClr>
    <a:custClr name="Dark Yellow | 247 198 0">
      <a:srgbClr val="F7C600"/>
    </a:custClr>
    <a:custClr name="Dark Green | 0 100 110">
      <a:srgbClr val="00646E"/>
    </a:custClr>
    <a:custClr name="Dark Blue | 0 85 124">
      <a:srgbClr val="00557C"/>
    </a:custClr>
    <a:custClr name="Dark Purple | 85 59 163">
      <a:srgbClr val="553BA3"/>
    </a:custClr>
    <a:custClr name="Deep Blue | 0 0 40">
      <a:srgbClr val="000028"/>
    </a:custClr>
    <a:custClr name="Deep Blue 40% (Gray) | 153 153 169">
      <a:srgbClr val="9999A9"/>
    </a:custClr>
    <a:custClr name="Red | 239 1 55">
      <a:srgbClr val="EF0137"/>
    </a:custClr>
    <a:custClr name="Bold Green">
      <a:srgbClr val="00FFB9"/>
    </a:custClr>
    <a:custClr name="Deep Blue | 0 0 40">
      <a:srgbClr val="000028"/>
    </a:custClr>
    <a:custClr name="Soft Sand | 197 197 184">
      <a:srgbClr val="C5C5B8"/>
    </a:custClr>
    <a:custClr name="Yellow | 255 215 50">
      <a:srgbClr val="FFD732"/>
    </a:custClr>
    <a:custClr name="Green | 0 175 142">
      <a:srgbClr val="00AF8E"/>
    </a:custClr>
    <a:custClr name="Blue | 0 135 190">
      <a:srgbClr val="0087BE"/>
    </a:custClr>
    <a:custClr name="Purple | 128 92 255">
      <a:srgbClr val="805CFF"/>
    </a:custClr>
    <a:custClr name="Deep Blue 80% | 51 51 83">
      <a:srgbClr val="333353"/>
    </a:custClr>
    <a:custClr name="Deep Blue 20% (Soft Gray) | 204 204 212">
      <a:srgbClr val="CCCCD4"/>
    </a:custClr>
    <a:custClr name="Dark Orange | 236 102 2">
      <a:srgbClr val="EC6602"/>
    </a:custClr>
    <a:custClr name="Bold Blue">
      <a:srgbClr val="00E6DC"/>
    </a:custClr>
    <a:custClr name="Light Sand | 243 243 240">
      <a:srgbClr val="F3F3F0"/>
    </a:custClr>
    <a:custClr name="Bright Sand | 223 223 217">
      <a:srgbClr val="DFDFD9"/>
    </a:custClr>
    <a:custClr name="Soft Yellow | 255 226 112">
      <a:srgbClr val="FFE270"/>
    </a:custClr>
    <a:custClr name="Soft Green | 0 215 160">
      <a:srgbClr val="00D7A0"/>
    </a:custClr>
    <a:custClr name="Soft Blue | 0 190 220">
      <a:srgbClr val="00BEDC"/>
    </a:custClr>
    <a:custClr name="Soft Purple | 180 168 255">
      <a:srgbClr val="B4A8FF"/>
    </a:custClr>
    <a:custClr name="Deep Blue 60% (Dark Gray) | 102 102 126">
      <a:srgbClr val="66667E"/>
    </a:custClr>
    <a:custClr name="Deep Blue 10% (Light Gray) | 229 229 233">
      <a:srgbClr val="E5E5E9"/>
    </a:custClr>
    <a:custClr name="Orange | 255 144 0">
      <a:srgbClr val="FF900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sie-ppt-O365-16x9-standard-eng-v3-4-4</Template>
  <TotalTime>0</TotalTime>
  <Words>171</Words>
  <Application>Microsoft Office PowerPoint</Application>
  <PresentationFormat>Widescreen</PresentationFormat>
  <Paragraphs>35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Siemens Slab Black</vt:lpstr>
      <vt:lpstr>Siemens 2022</vt:lpstr>
      <vt:lpstr>Master-Thesis  Methodical Approach for Analyzing Process Parameters and Optimizing Boundary Conditions in Mutli-Axis Robot Programs</vt:lpstr>
      <vt:lpstr>Recap : Week_02 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Master-Thesis </dc:title>
  <dc:creator>Nalivaika, Jan (ext) (T AMM FMP-DE)</dc:creator>
  <cp:keywords>Template</cp:keywords>
  <dc:description>Version 3.4.4
April 2023</dc:description>
  <cp:lastModifiedBy>Nalivaika, Jan (ext) (T AMM FMP-DE)</cp:lastModifiedBy>
  <cp:revision>50</cp:revision>
  <dcterms:created xsi:type="dcterms:W3CDTF">2023-10-02T13:28:39Z</dcterms:created>
  <dcterms:modified xsi:type="dcterms:W3CDTF">2023-10-13T11:22:06Z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number">
    <vt:lpwstr>4.0.0</vt:lpwstr>
  </property>
  <property fmtid="{D5CDD505-2E9C-101B-9397-08002B2CF9AE}" pid="3" name="Language">
    <vt:lpwstr>English</vt:lpwstr>
  </property>
  <property fmtid="{D5CDD505-2E9C-101B-9397-08002B2CF9AE}" pid="4" name="MSIP_Label_9d258917-277f-42cd-a3cd-14c4e9ee58bc_Enabled">
    <vt:lpwstr>true</vt:lpwstr>
  </property>
  <property fmtid="{D5CDD505-2E9C-101B-9397-08002B2CF9AE}" pid="5" name="MSIP_Label_9d258917-277f-42cd-a3cd-14c4e9ee58bc_SetDate">
    <vt:lpwstr>2023-10-02T13:30:28Z</vt:lpwstr>
  </property>
  <property fmtid="{D5CDD505-2E9C-101B-9397-08002B2CF9AE}" pid="6" name="MSIP_Label_9d258917-277f-42cd-a3cd-14c4e9ee58bc_Method">
    <vt:lpwstr>Standard</vt:lpwstr>
  </property>
  <property fmtid="{D5CDD505-2E9C-101B-9397-08002B2CF9AE}" pid="7" name="MSIP_Label_9d258917-277f-42cd-a3cd-14c4e9ee58bc_Name">
    <vt:lpwstr>restricted</vt:lpwstr>
  </property>
  <property fmtid="{D5CDD505-2E9C-101B-9397-08002B2CF9AE}" pid="8" name="MSIP_Label_9d258917-277f-42cd-a3cd-14c4e9ee58bc_SiteId">
    <vt:lpwstr>38ae3bcd-9579-4fd4-adda-b42e1495d55a</vt:lpwstr>
  </property>
  <property fmtid="{D5CDD505-2E9C-101B-9397-08002B2CF9AE}" pid="9" name="MSIP_Label_9d258917-277f-42cd-a3cd-14c4e9ee58bc_ActionId">
    <vt:lpwstr>939396d1-765d-4900-b17c-2753251d432f</vt:lpwstr>
  </property>
  <property fmtid="{D5CDD505-2E9C-101B-9397-08002B2CF9AE}" pid="10" name="MSIP_Label_9d258917-277f-42cd-a3cd-14c4e9ee58bc_ContentBits">
    <vt:lpwstr>0</vt:lpwstr>
  </property>
</Properties>
</file>

<file path=docProps/thumbnail.jpeg>
</file>